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3.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4.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5.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notesSlides/notesSlide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72" r:id="rId4"/>
    <p:sldMasterId id="2147483706" r:id="rId5"/>
    <p:sldMasterId id="2147483784" r:id="rId6"/>
    <p:sldMasterId id="2147483910" r:id="rId7"/>
    <p:sldMasterId id="2147483925" r:id="rId8"/>
    <p:sldMasterId id="2147483956" r:id="rId9"/>
  </p:sldMasterIdLst>
  <p:notesMasterIdLst>
    <p:notesMasterId r:id="rId39"/>
  </p:notesMasterIdLst>
  <p:sldIdLst>
    <p:sldId id="367" r:id="rId10"/>
    <p:sldId id="465" r:id="rId11"/>
    <p:sldId id="369" r:id="rId12"/>
    <p:sldId id="468" r:id="rId13"/>
    <p:sldId id="469" r:id="rId14"/>
    <p:sldId id="470" r:id="rId15"/>
    <p:sldId id="471" r:id="rId16"/>
    <p:sldId id="495" r:id="rId17"/>
    <p:sldId id="473" r:id="rId18"/>
    <p:sldId id="474" r:id="rId19"/>
    <p:sldId id="475" r:id="rId20"/>
    <p:sldId id="476" r:id="rId21"/>
    <p:sldId id="477" r:id="rId22"/>
    <p:sldId id="479" r:id="rId23"/>
    <p:sldId id="487" r:id="rId24"/>
    <p:sldId id="480" r:id="rId25"/>
    <p:sldId id="481" r:id="rId26"/>
    <p:sldId id="486" r:id="rId27"/>
    <p:sldId id="501" r:id="rId28"/>
    <p:sldId id="502" r:id="rId29"/>
    <p:sldId id="488" r:id="rId30"/>
    <p:sldId id="492" r:id="rId31"/>
    <p:sldId id="500" r:id="rId32"/>
    <p:sldId id="379" r:id="rId33"/>
    <p:sldId id="493" r:id="rId34"/>
    <p:sldId id="498" r:id="rId35"/>
    <p:sldId id="499" r:id="rId36"/>
    <p:sldId id="503" r:id="rId37"/>
    <p:sldId id="504" r:id="rId38"/>
  </p:sldIdLst>
  <p:sldSz cx="9144000" cy="5143500" type="screen16x9"/>
  <p:notesSz cx="6858000" cy="9144000"/>
  <p:embeddedFontLst>
    <p:embeddedFont>
      <p:font typeface="Proxima Nova Rg" panose="02000506030000020004" pitchFamily="2" charset="0"/>
      <p:regular r:id="rId40"/>
      <p:bold r:id="rId41"/>
      <p:italic r:id="rId42"/>
      <p:boldItalic r:id="rId43"/>
    </p:embeddedFont>
    <p:embeddedFont>
      <p:font typeface="Proxima Nova Lt" panose="02000506030000020004" pitchFamily="2" charset="0"/>
      <p:regular r:id="rId44"/>
      <p:italic r:id="rId45"/>
    </p:embeddedFont>
    <p:embeddedFont>
      <p:font typeface="Segoe UI" panose="020B0502040204020203" pitchFamily="34" charset="0"/>
      <p:regular r:id="rId46"/>
      <p:bold r:id="rId47"/>
      <p:italic r:id="rId48"/>
      <p:boldItalic r:id="rId49"/>
    </p:embeddedFont>
    <p:embeddedFont>
      <p:font typeface="Calibri" panose="020F0502020204030204" pitchFamily="34" charset="0"/>
      <p:regular r:id="rId50"/>
      <p:bold r:id="rId51"/>
      <p:italic r:id="rId52"/>
      <p:boldItalic r:id="rId53"/>
    </p:embeddedFont>
    <p:embeddedFont>
      <p:font typeface="Calibri Light" panose="020F0302020204030204" pitchFamily="34" charset="0"/>
      <p:regular r:id="rId54"/>
      <p:italic r:id="rId55"/>
    </p:embeddedFont>
    <p:embeddedFont>
      <p:font typeface="Proxima Nova Cn Rg" panose="02000506030000020004" pitchFamily="2" charset="0"/>
      <p:regular r:id="rId56"/>
      <p:bold r:id="rId5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385" userDrawn="1">
          <p15:clr>
            <a:srgbClr val="A4A3A4"/>
          </p15:clr>
        </p15:guide>
        <p15:guide id="4" pos="3175" userDrawn="1">
          <p15:clr>
            <a:srgbClr val="A4A3A4"/>
          </p15:clr>
        </p15:guide>
        <p15:guide id="6" orient="horz" pos="292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Игнатова Мария" initials="ИМ" lastIdx="1" clrIdx="0">
    <p:extLst>
      <p:ext uri="{19B8F6BF-5375-455C-9EA6-DF929625EA0E}">
        <p15:presenceInfo xmlns:p15="http://schemas.microsoft.com/office/powerpoint/2012/main" userId="S-1-5-21-638310586-3581584706-14437766-10005" providerId="AD"/>
      </p:ext>
    </p:extLst>
  </p:cmAuthor>
  <p:cmAuthor id="2" name="Конькова Светлана" initials="КС" lastIdx="1" clrIdx="1">
    <p:extLst>
      <p:ext uri="{19B8F6BF-5375-455C-9EA6-DF929625EA0E}">
        <p15:presenceInfo xmlns:p15="http://schemas.microsoft.com/office/powerpoint/2012/main" userId="S-1-5-21-638310586-3581584706-14437766-500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853B"/>
    <a:srgbClr val="3459C1"/>
    <a:srgbClr val="12BC61"/>
    <a:srgbClr val="C9E6FB"/>
    <a:srgbClr val="8264BC"/>
    <a:srgbClr val="DB2256"/>
    <a:srgbClr val="D0D6FC"/>
    <a:srgbClr val="2298EF"/>
    <a:srgbClr val="030A33"/>
    <a:srgbClr val="F4FA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239374-F1DA-45FC-8AAB-02CD94324889}" v="2" dt="2020-10-06T18:24:56.497"/>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04" autoAdjust="0"/>
    <p:restoredTop sz="94694"/>
  </p:normalViewPr>
  <p:slideViewPr>
    <p:cSldViewPr snapToGrid="0" snapToObjects="1">
      <p:cViewPr varScale="1">
        <p:scale>
          <a:sx n="91" d="100"/>
          <a:sy n="91" d="100"/>
        </p:scale>
        <p:origin x="576" y="56"/>
      </p:cViewPr>
      <p:guideLst>
        <p:guide pos="385"/>
        <p:guide pos="3175"/>
        <p:guide orient="horz" pos="292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notesMaster" Target="notesMasters/notesMaster1.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font" Target="fonts/font16.fntdata"/><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58" Type="http://schemas.openxmlformats.org/officeDocument/2006/relationships/commentAuthors" Target="commentAuthors.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font" Target="fonts/font17.fntdata"/><Relationship Id="rId8" Type="http://schemas.openxmlformats.org/officeDocument/2006/relationships/slideMaster" Target="slideMasters/slideMaster5.xml"/><Relationship Id="rId51" Type="http://schemas.openxmlformats.org/officeDocument/2006/relationships/font" Target="fonts/font12.fntdata"/><Relationship Id="rId98"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font" Target="fonts/font7.fntdata"/><Relationship Id="rId59" Type="http://schemas.openxmlformats.org/officeDocument/2006/relationships/presProps" Target="presProps.xml"/><Relationship Id="rId20" Type="http://schemas.openxmlformats.org/officeDocument/2006/relationships/slide" Target="slides/slide11.xml"/><Relationship Id="rId41" Type="http://schemas.openxmlformats.org/officeDocument/2006/relationships/font" Target="fonts/font2.fntdata"/><Relationship Id="rId54" Type="http://schemas.openxmlformats.org/officeDocument/2006/relationships/font" Target="fonts/font15.fntdata"/><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font" Target="fonts/font10.fntdata"/><Relationship Id="rId57" Type="http://schemas.openxmlformats.org/officeDocument/2006/relationships/font" Target="fonts/font18.fntdata"/><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font" Target="fonts/font5.fntdata"/><Relationship Id="rId52" Type="http://schemas.openxmlformats.org/officeDocument/2006/relationships/font" Target="fonts/font13.fntdata"/><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file:///C:\Users\al.ilyin\Desktop\&#1077;&#1078;&#1077;&#1085;&#1077;&#1076;\2021\weekly_report_data.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oleObject" Target="file:///C:\Users\al.ilyin\Desktop\&#1077;&#1078;&#1077;&#1085;&#1077;&#1076;\2021\weekly_report_data.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1050;&#1085;&#1080;&#1075;&#1072;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Users\al.ilyin\OneDrive%20-%20HeadHunter\00_&#1076;&#1083;&#1103;%20PR\2020\4Q\marsi-1636%20&#1089;&#1072;&#1084;&#1086;&#1079;&#1072;&#1085;&#1103;&#1090;&#1086;&#1089;&#1090;&#1100;%20&#1087;&#1088;&#1077;&#1079;&#1072;\hh_&#1089;&#1072;&#1084;&#1086;&#1079;&#1072;&#1085;&#1103;&#1090;&#1086;&#1089;&#1090;&#1100;.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Users\al.ilyin\OneDrive%20-%20HeadHunter\00_&#1076;&#1083;&#1103;%20PR\2020\4Q\marsi-1636%20&#1089;&#1072;&#1084;&#1086;&#1079;&#1072;&#1085;&#1103;&#1090;&#1086;&#1089;&#1090;&#1100;%20&#1087;&#1088;&#1077;&#1079;&#1072;\hh_&#1089;&#1072;&#1084;&#1086;&#1079;&#1072;&#1085;&#1103;&#1090;&#1086;&#1089;&#1090;&#1100;.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C:\Users\User\Desktop\&#1088;&#1077;&#1083;&#1080;&#1079;&#1099;\&#1087;&#1086;&#1076;&#1088;&#1072;&#1073;&#1086;&#1090;&#1082;&#1072;_&#1086;&#1087;&#1088;&#1086;&#1089;\&#1056;&#1072;&#1089;&#1095;&#1077;&#1090;&#1099;,%20&#1087;&#1086;&#1076;&#1088;&#1072;&#1073;&#1086;&#1090;&#1082;&#1072;,%2003.04.2021.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solidFill>
                <a:latin typeface="Proxima Nova Cn Rg" panose="02000506030000020004" pitchFamily="2" charset="0"/>
                <a:ea typeface="+mn-ea"/>
                <a:cs typeface="+mn-cs"/>
              </a:defRPr>
            </a:pPr>
            <a:r>
              <a:rPr lang="ru-RU"/>
              <a:t>Динамика общего спроса на рынке</a:t>
            </a:r>
            <a:r>
              <a:rPr lang="ru-RU" baseline="0"/>
              <a:t> труда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aseline="0"/>
              <a:t>2-я неделя = 0%, вся Россия</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baseline="0">
                <a:effectLst/>
              </a:rPr>
              <a:t>Спрос — вакансии, которые были активны хотя бы 1 день в течение последних 30</a:t>
            </a:r>
            <a:endParaRPr lang="ru-RU" sz="1200">
              <a:effectLst/>
            </a:endParaRPr>
          </a:p>
        </c:rich>
      </c:tx>
      <c:layout>
        <c:manualLayout>
          <c:xMode val="edge"/>
          <c:yMode val="edge"/>
          <c:x val="1.2411727377365117E-2"/>
          <c:y val="2.1134202183867558E-2"/>
        </c:manualLayout>
      </c:layout>
      <c:overlay val="0"/>
      <c:spPr>
        <a:noFill/>
        <a:ln>
          <a:noFill/>
        </a:ln>
        <a:effectLst/>
      </c:spPr>
      <c:txPr>
        <a:bodyPr rot="0" spcFirstLastPara="1" vertOverflow="ellipsis" vert="horz" wrap="square"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solidFill>
              <a:latin typeface="Proxima Nova Cn Rg" panose="02000506030000020004" pitchFamily="2" charset="0"/>
              <a:ea typeface="+mn-ea"/>
              <a:cs typeface="+mn-cs"/>
            </a:defRPr>
          </a:pPr>
          <a:endParaRPr lang="ru-RU"/>
        </a:p>
      </c:txPr>
    </c:title>
    <c:autoTitleDeleted val="0"/>
    <c:plotArea>
      <c:layout/>
      <c:lineChart>
        <c:grouping val="standard"/>
        <c:varyColors val="0"/>
        <c:ser>
          <c:idx val="0"/>
          <c:order val="0"/>
          <c:tx>
            <c:strRef>
              <c:f>вакансии_проф!$A$72</c:f>
              <c:strCache>
                <c:ptCount val="1"/>
                <c:pt idx="0">
                  <c:v>2019 г.</c:v>
                </c:pt>
              </c:strCache>
            </c:strRef>
          </c:tx>
          <c:spPr>
            <a:ln w="25400" cap="rnd">
              <a:solidFill>
                <a:srgbClr val="6F4AB3">
                  <a:lumMod val="20000"/>
                  <a:lumOff val="80000"/>
                </a:srgbClr>
              </a:solidFill>
              <a:round/>
            </a:ln>
            <a:effectLst/>
          </c:spPr>
          <c:marker>
            <c:symbol val="none"/>
          </c:marker>
          <c:cat>
            <c:numRef>
              <c:f>вакансии_проф!$B$43:$BA$43</c:f>
              <c:numCache>
                <c:formatCode>General</c:formatCode>
                <c:ptCount val="52"/>
                <c:pt idx="0">
                  <c:v>2</c:v>
                </c:pt>
                <c:pt idx="1">
                  <c:v>3</c:v>
                </c:pt>
                <c:pt idx="2">
                  <c:v>4</c:v>
                </c:pt>
                <c:pt idx="3">
                  <c:v>5</c:v>
                </c:pt>
                <c:pt idx="4">
                  <c:v>6</c:v>
                </c:pt>
                <c:pt idx="5">
                  <c:v>7</c:v>
                </c:pt>
                <c:pt idx="6">
                  <c:v>8</c:v>
                </c:pt>
                <c:pt idx="7">
                  <c:v>9</c:v>
                </c:pt>
                <c:pt idx="8">
                  <c:v>10</c:v>
                </c:pt>
                <c:pt idx="9">
                  <c:v>11</c:v>
                </c:pt>
                <c:pt idx="10">
                  <c:v>12</c:v>
                </c:pt>
                <c:pt idx="11">
                  <c:v>13</c:v>
                </c:pt>
                <c:pt idx="12">
                  <c:v>14</c:v>
                </c:pt>
                <c:pt idx="13">
                  <c:v>15</c:v>
                </c:pt>
                <c:pt idx="14">
                  <c:v>16</c:v>
                </c:pt>
                <c:pt idx="15">
                  <c:v>17</c:v>
                </c:pt>
                <c:pt idx="16">
                  <c:v>18</c:v>
                </c:pt>
                <c:pt idx="17">
                  <c:v>19</c:v>
                </c:pt>
                <c:pt idx="18">
                  <c:v>20</c:v>
                </c:pt>
                <c:pt idx="19">
                  <c:v>21</c:v>
                </c:pt>
                <c:pt idx="20">
                  <c:v>22</c:v>
                </c:pt>
                <c:pt idx="21">
                  <c:v>23</c:v>
                </c:pt>
                <c:pt idx="22">
                  <c:v>24</c:v>
                </c:pt>
                <c:pt idx="23">
                  <c:v>25</c:v>
                </c:pt>
                <c:pt idx="24">
                  <c:v>26</c:v>
                </c:pt>
                <c:pt idx="25">
                  <c:v>27</c:v>
                </c:pt>
                <c:pt idx="26">
                  <c:v>28</c:v>
                </c:pt>
                <c:pt idx="27">
                  <c:v>29</c:v>
                </c:pt>
                <c:pt idx="28">
                  <c:v>30</c:v>
                </c:pt>
                <c:pt idx="29">
                  <c:v>31</c:v>
                </c:pt>
                <c:pt idx="30">
                  <c:v>32</c:v>
                </c:pt>
                <c:pt idx="31">
                  <c:v>33</c:v>
                </c:pt>
                <c:pt idx="32">
                  <c:v>34</c:v>
                </c:pt>
                <c:pt idx="33">
                  <c:v>35</c:v>
                </c:pt>
                <c:pt idx="34">
                  <c:v>36</c:v>
                </c:pt>
                <c:pt idx="35">
                  <c:v>37</c:v>
                </c:pt>
                <c:pt idx="36">
                  <c:v>38</c:v>
                </c:pt>
                <c:pt idx="37">
                  <c:v>39</c:v>
                </c:pt>
                <c:pt idx="38">
                  <c:v>40</c:v>
                </c:pt>
                <c:pt idx="39">
                  <c:v>41</c:v>
                </c:pt>
                <c:pt idx="40">
                  <c:v>42</c:v>
                </c:pt>
                <c:pt idx="41">
                  <c:v>43</c:v>
                </c:pt>
                <c:pt idx="42">
                  <c:v>44</c:v>
                </c:pt>
                <c:pt idx="43">
                  <c:v>45</c:v>
                </c:pt>
                <c:pt idx="44">
                  <c:v>46</c:v>
                </c:pt>
                <c:pt idx="45">
                  <c:v>47</c:v>
                </c:pt>
                <c:pt idx="46">
                  <c:v>48</c:v>
                </c:pt>
                <c:pt idx="47">
                  <c:v>49</c:v>
                </c:pt>
                <c:pt idx="48">
                  <c:v>50</c:v>
                </c:pt>
                <c:pt idx="49">
                  <c:v>51</c:v>
                </c:pt>
                <c:pt idx="50">
                  <c:v>52</c:v>
                </c:pt>
                <c:pt idx="51">
                  <c:v>53</c:v>
                </c:pt>
              </c:numCache>
            </c:numRef>
          </c:cat>
          <c:val>
            <c:numRef>
              <c:f>вакансии_проф!$B$72:$BA$72</c:f>
              <c:numCache>
                <c:formatCode>0%</c:formatCode>
                <c:ptCount val="52"/>
                <c:pt idx="0">
                  <c:v>0</c:v>
                </c:pt>
                <c:pt idx="1">
                  <c:v>-4.6026592137440647E-2</c:v>
                </c:pt>
                <c:pt idx="2">
                  <c:v>-1.3598158689710482E-2</c:v>
                </c:pt>
                <c:pt idx="3">
                  <c:v>2.2905406793941818E-2</c:v>
                </c:pt>
                <c:pt idx="4">
                  <c:v>6.1525657097059261E-2</c:v>
                </c:pt>
                <c:pt idx="5">
                  <c:v>7.6449312591192031E-2</c:v>
                </c:pt>
                <c:pt idx="6">
                  <c:v>7.3689402190665998E-2</c:v>
                </c:pt>
                <c:pt idx="7">
                  <c:v>6.7596226957933547E-2</c:v>
                </c:pt>
                <c:pt idx="8">
                  <c:v>6.0107683771398079E-2</c:v>
                </c:pt>
                <c:pt idx="9">
                  <c:v>1.7009514806518578E-2</c:v>
                </c:pt>
                <c:pt idx="10">
                  <c:v>3.04556009946364E-2</c:v>
                </c:pt>
                <c:pt idx="11">
                  <c:v>4.8104231314605173E-2</c:v>
                </c:pt>
                <c:pt idx="12">
                  <c:v>4.9606461026283855E-2</c:v>
                </c:pt>
                <c:pt idx="13">
                  <c:v>7.2238548324119911E-2</c:v>
                </c:pt>
                <c:pt idx="14">
                  <c:v>7.3609255872259194E-2</c:v>
                </c:pt>
                <c:pt idx="15">
                  <c:v>7.2990690696862037E-2</c:v>
                </c:pt>
                <c:pt idx="16">
                  <c:v>2.774912147304831E-2</c:v>
                </c:pt>
                <c:pt idx="17">
                  <c:v>-2.885678469410824E-2</c:v>
                </c:pt>
                <c:pt idx="18">
                  <c:v>-3.2913421425782463E-2</c:v>
                </c:pt>
                <c:pt idx="19">
                  <c:v>1.3152216353962132E-4</c:v>
                </c:pt>
                <c:pt idx="20">
                  <c:v>4.5093606789831764E-2</c:v>
                </c:pt>
                <c:pt idx="21">
                  <c:v>0.12037977024722046</c:v>
                </c:pt>
                <c:pt idx="22">
                  <c:v>0.14243850311337614</c:v>
                </c:pt>
                <c:pt idx="23">
                  <c:v>0.12596329709623721</c:v>
                </c:pt>
                <c:pt idx="24">
                  <c:v>0.13070426008507829</c:v>
                </c:pt>
                <c:pt idx="25">
                  <c:v>0.13930868662789497</c:v>
                </c:pt>
                <c:pt idx="26">
                  <c:v>0.15737859887795147</c:v>
                </c:pt>
                <c:pt idx="27">
                  <c:v>0.1868231232403772</c:v>
                </c:pt>
                <c:pt idx="28">
                  <c:v>0.21651425165943983</c:v>
                </c:pt>
                <c:pt idx="29">
                  <c:v>0.24915435358911653</c:v>
                </c:pt>
                <c:pt idx="30">
                  <c:v>0.26489385750395589</c:v>
                </c:pt>
                <c:pt idx="31">
                  <c:v>0.31951871108279728</c:v>
                </c:pt>
                <c:pt idx="32">
                  <c:v>0.31575594418528175</c:v>
                </c:pt>
                <c:pt idx="33">
                  <c:v>0.32697231869464249</c:v>
                </c:pt>
                <c:pt idx="34">
                  <c:v>0.34088695259037016</c:v>
                </c:pt>
                <c:pt idx="35">
                  <c:v>0.33379503092825868</c:v>
                </c:pt>
                <c:pt idx="36">
                  <c:v>0.28715809375064216</c:v>
                </c:pt>
                <c:pt idx="37">
                  <c:v>0.25439674482645236</c:v>
                </c:pt>
                <c:pt idx="38">
                  <c:v>0.1853434989005569</c:v>
                </c:pt>
                <c:pt idx="39">
                  <c:v>0.17090277635067097</c:v>
                </c:pt>
                <c:pt idx="40">
                  <c:v>0.16457121719652279</c:v>
                </c:pt>
                <c:pt idx="41">
                  <c:v>0.16465958365015099</c:v>
                </c:pt>
                <c:pt idx="42">
                  <c:v>0.15800743922237515</c:v>
                </c:pt>
                <c:pt idx="43">
                  <c:v>0.12806148661145467</c:v>
                </c:pt>
                <c:pt idx="44">
                  <c:v>0.12312118534349881</c:v>
                </c:pt>
                <c:pt idx="45">
                  <c:v>0.11517642465218558</c:v>
                </c:pt>
                <c:pt idx="46">
                  <c:v>0.10554242617291054</c:v>
                </c:pt>
                <c:pt idx="47">
                  <c:v>0.10520540062884032</c:v>
                </c:pt>
                <c:pt idx="48">
                  <c:v>8.4383798113478958E-2</c:v>
                </c:pt>
                <c:pt idx="49">
                  <c:v>4.8936520005754103E-2</c:v>
                </c:pt>
                <c:pt idx="50">
                  <c:v>-8.6003164752059824E-3</c:v>
                </c:pt>
                <c:pt idx="51">
                  <c:v>-7.5806087010131362E-2</c:v>
                </c:pt>
              </c:numCache>
            </c:numRef>
          </c:val>
          <c:smooth val="0"/>
          <c:extLst>
            <c:ext xmlns:c16="http://schemas.microsoft.com/office/drawing/2014/chart" uri="{C3380CC4-5D6E-409C-BE32-E72D297353CC}">
              <c16:uniqueId val="{00000000-E76F-4FC1-931B-ECC0F12696AD}"/>
            </c:ext>
          </c:extLst>
        </c:ser>
        <c:ser>
          <c:idx val="1"/>
          <c:order val="1"/>
          <c:tx>
            <c:strRef>
              <c:f>вакансии_проф!$A$107</c:f>
              <c:strCache>
                <c:ptCount val="1"/>
                <c:pt idx="0">
                  <c:v>2020 г.</c:v>
                </c:pt>
              </c:strCache>
            </c:strRef>
          </c:tx>
          <c:spPr>
            <a:ln w="25400" cap="rnd">
              <a:solidFill>
                <a:srgbClr val="6F4AB3">
                  <a:lumMod val="60000"/>
                  <a:lumOff val="40000"/>
                </a:srgbClr>
              </a:solidFill>
              <a:round/>
            </a:ln>
            <a:effectLst/>
          </c:spPr>
          <c:marker>
            <c:symbol val="none"/>
          </c:marker>
          <c:cat>
            <c:numRef>
              <c:f>вакансии_проф!$B$43:$BA$43</c:f>
              <c:numCache>
                <c:formatCode>General</c:formatCode>
                <c:ptCount val="52"/>
                <c:pt idx="0">
                  <c:v>2</c:v>
                </c:pt>
                <c:pt idx="1">
                  <c:v>3</c:v>
                </c:pt>
                <c:pt idx="2">
                  <c:v>4</c:v>
                </c:pt>
                <c:pt idx="3">
                  <c:v>5</c:v>
                </c:pt>
                <c:pt idx="4">
                  <c:v>6</c:v>
                </c:pt>
                <c:pt idx="5">
                  <c:v>7</c:v>
                </c:pt>
                <c:pt idx="6">
                  <c:v>8</c:v>
                </c:pt>
                <c:pt idx="7">
                  <c:v>9</c:v>
                </c:pt>
                <c:pt idx="8">
                  <c:v>10</c:v>
                </c:pt>
                <c:pt idx="9">
                  <c:v>11</c:v>
                </c:pt>
                <c:pt idx="10">
                  <c:v>12</c:v>
                </c:pt>
                <c:pt idx="11">
                  <c:v>13</c:v>
                </c:pt>
                <c:pt idx="12">
                  <c:v>14</c:v>
                </c:pt>
                <c:pt idx="13">
                  <c:v>15</c:v>
                </c:pt>
                <c:pt idx="14">
                  <c:v>16</c:v>
                </c:pt>
                <c:pt idx="15">
                  <c:v>17</c:v>
                </c:pt>
                <c:pt idx="16">
                  <c:v>18</c:v>
                </c:pt>
                <c:pt idx="17">
                  <c:v>19</c:v>
                </c:pt>
                <c:pt idx="18">
                  <c:v>20</c:v>
                </c:pt>
                <c:pt idx="19">
                  <c:v>21</c:v>
                </c:pt>
                <c:pt idx="20">
                  <c:v>22</c:v>
                </c:pt>
                <c:pt idx="21">
                  <c:v>23</c:v>
                </c:pt>
                <c:pt idx="22">
                  <c:v>24</c:v>
                </c:pt>
                <c:pt idx="23">
                  <c:v>25</c:v>
                </c:pt>
                <c:pt idx="24">
                  <c:v>26</c:v>
                </c:pt>
                <c:pt idx="25">
                  <c:v>27</c:v>
                </c:pt>
                <c:pt idx="26">
                  <c:v>28</c:v>
                </c:pt>
                <c:pt idx="27">
                  <c:v>29</c:v>
                </c:pt>
                <c:pt idx="28">
                  <c:v>30</c:v>
                </c:pt>
                <c:pt idx="29">
                  <c:v>31</c:v>
                </c:pt>
                <c:pt idx="30">
                  <c:v>32</c:v>
                </c:pt>
                <c:pt idx="31">
                  <c:v>33</c:v>
                </c:pt>
                <c:pt idx="32">
                  <c:v>34</c:v>
                </c:pt>
                <c:pt idx="33">
                  <c:v>35</c:v>
                </c:pt>
                <c:pt idx="34">
                  <c:v>36</c:v>
                </c:pt>
                <c:pt idx="35">
                  <c:v>37</c:v>
                </c:pt>
                <c:pt idx="36">
                  <c:v>38</c:v>
                </c:pt>
                <c:pt idx="37">
                  <c:v>39</c:v>
                </c:pt>
                <c:pt idx="38">
                  <c:v>40</c:v>
                </c:pt>
                <c:pt idx="39">
                  <c:v>41</c:v>
                </c:pt>
                <c:pt idx="40">
                  <c:v>42</c:v>
                </c:pt>
                <c:pt idx="41">
                  <c:v>43</c:v>
                </c:pt>
                <c:pt idx="42">
                  <c:v>44</c:v>
                </c:pt>
                <c:pt idx="43">
                  <c:v>45</c:v>
                </c:pt>
                <c:pt idx="44">
                  <c:v>46</c:v>
                </c:pt>
                <c:pt idx="45">
                  <c:v>47</c:v>
                </c:pt>
                <c:pt idx="46">
                  <c:v>48</c:v>
                </c:pt>
                <c:pt idx="47">
                  <c:v>49</c:v>
                </c:pt>
                <c:pt idx="48">
                  <c:v>50</c:v>
                </c:pt>
                <c:pt idx="49">
                  <c:v>51</c:v>
                </c:pt>
                <c:pt idx="50">
                  <c:v>52</c:v>
                </c:pt>
                <c:pt idx="51">
                  <c:v>53</c:v>
                </c:pt>
              </c:numCache>
            </c:numRef>
          </c:cat>
          <c:val>
            <c:numRef>
              <c:f>вакансии_проф!$B$107:$BA$107</c:f>
              <c:numCache>
                <c:formatCode>0%</c:formatCode>
                <c:ptCount val="52"/>
                <c:pt idx="0">
                  <c:v>0</c:v>
                </c:pt>
                <c:pt idx="1">
                  <c:v>5.6049230082379164E-2</c:v>
                </c:pt>
                <c:pt idx="2">
                  <c:v>0.113867102817379</c:v>
                </c:pt>
                <c:pt idx="3">
                  <c:v>0.15039687139134661</c:v>
                </c:pt>
                <c:pt idx="4">
                  <c:v>0.18129231112656519</c:v>
                </c:pt>
                <c:pt idx="5">
                  <c:v>0.17591769801714552</c:v>
                </c:pt>
                <c:pt idx="6">
                  <c:v>0.15868201779803992</c:v>
                </c:pt>
                <c:pt idx="7">
                  <c:v>0.14846510150377545</c:v>
                </c:pt>
                <c:pt idx="8">
                  <c:v>0.15847166952139324</c:v>
                </c:pt>
                <c:pt idx="9">
                  <c:v>0.11440155915294037</c:v>
                </c:pt>
                <c:pt idx="10">
                  <c:v>0.14220831347903173</c:v>
                </c:pt>
                <c:pt idx="11">
                  <c:v>0.11116047856379341</c:v>
                </c:pt>
                <c:pt idx="12">
                  <c:v>0.12313530545574736</c:v>
                </c:pt>
                <c:pt idx="13">
                  <c:v>0.10356647649465334</c:v>
                </c:pt>
                <c:pt idx="14">
                  <c:v>2.9923115558474711E-2</c:v>
                </c:pt>
                <c:pt idx="15">
                  <c:v>-4.1114502440469325E-2</c:v>
                </c:pt>
                <c:pt idx="16">
                  <c:v>-0.13116288254409803</c:v>
                </c:pt>
                <c:pt idx="17">
                  <c:v>-0.24307889777503033</c:v>
                </c:pt>
                <c:pt idx="18">
                  <c:v>-0.19048968220238938</c:v>
                </c:pt>
                <c:pt idx="19">
                  <c:v>-0.10530077657149484</c:v>
                </c:pt>
                <c:pt idx="20">
                  <c:v>-2.6070307838263584E-2</c:v>
                </c:pt>
                <c:pt idx="21">
                  <c:v>0.1007868742675373</c:v>
                </c:pt>
                <c:pt idx="22">
                  <c:v>0.16112248708933796</c:v>
                </c:pt>
                <c:pt idx="23">
                  <c:v>0.18422216212271469</c:v>
                </c:pt>
                <c:pt idx="24">
                  <c:v>0.17991646168441755</c:v>
                </c:pt>
                <c:pt idx="25">
                  <c:v>0.11020747208592518</c:v>
                </c:pt>
                <c:pt idx="26">
                  <c:v>0.15828278535460849</c:v>
                </c:pt>
                <c:pt idx="27">
                  <c:v>0.22499538521637974</c:v>
                </c:pt>
                <c:pt idx="28">
                  <c:v>0.26385615612134949</c:v>
                </c:pt>
                <c:pt idx="29">
                  <c:v>0.2981279003378452</c:v>
                </c:pt>
                <c:pt idx="30">
                  <c:v>0.3299935178388218</c:v>
                </c:pt>
                <c:pt idx="31">
                  <c:v>0.35308031440628129</c:v>
                </c:pt>
                <c:pt idx="32">
                  <c:v>0.36971070672728135</c:v>
                </c:pt>
                <c:pt idx="33">
                  <c:v>0.39180800783010739</c:v>
                </c:pt>
                <c:pt idx="34">
                  <c:v>0.41670852168089745</c:v>
                </c:pt>
                <c:pt idx="35">
                  <c:v>0.43833575877774766</c:v>
                </c:pt>
                <c:pt idx="36">
                  <c:v>0.44248691762503922</c:v>
                </c:pt>
                <c:pt idx="37">
                  <c:v>0.43539517572666742</c:v>
                </c:pt>
                <c:pt idx="38">
                  <c:v>0.44421907129089444</c:v>
                </c:pt>
                <c:pt idx="39">
                  <c:v>0.43895607155275673</c:v>
                </c:pt>
                <c:pt idx="40">
                  <c:v>0.4429355175211529</c:v>
                </c:pt>
                <c:pt idx="41">
                  <c:v>0.45491678364606547</c:v>
                </c:pt>
                <c:pt idx="42">
                  <c:v>0.45816001064619849</c:v>
                </c:pt>
                <c:pt idx="43">
                  <c:v>0.43892816820993619</c:v>
                </c:pt>
                <c:pt idx="44">
                  <c:v>0.4270950044430708</c:v>
                </c:pt>
                <c:pt idx="45">
                  <c:v>0.43850103242368443</c:v>
                </c:pt>
                <c:pt idx="46">
                  <c:v>0.42564403061640621</c:v>
                </c:pt>
                <c:pt idx="47">
                  <c:v>0.42654981605257847</c:v>
                </c:pt>
                <c:pt idx="48">
                  <c:v>0.44539959733329892</c:v>
                </c:pt>
                <c:pt idx="49">
                  <c:v>0.41675144990062107</c:v>
                </c:pt>
                <c:pt idx="50">
                  <c:v>0.33842247378158974</c:v>
                </c:pt>
                <c:pt idx="51">
                  <c:v>0.3064667070191931</c:v>
                </c:pt>
              </c:numCache>
            </c:numRef>
          </c:val>
          <c:smooth val="0"/>
          <c:extLst>
            <c:ext xmlns:c16="http://schemas.microsoft.com/office/drawing/2014/chart" uri="{C3380CC4-5D6E-409C-BE32-E72D297353CC}">
              <c16:uniqueId val="{00000001-E76F-4FC1-931B-ECC0F12696AD}"/>
            </c:ext>
          </c:extLst>
        </c:ser>
        <c:ser>
          <c:idx val="2"/>
          <c:order val="2"/>
          <c:tx>
            <c:strRef>
              <c:f>вакансии_проф!$A$142</c:f>
              <c:strCache>
                <c:ptCount val="1"/>
                <c:pt idx="0">
                  <c:v>2021 г.</c:v>
                </c:pt>
              </c:strCache>
            </c:strRef>
          </c:tx>
          <c:spPr>
            <a:ln w="25400" cap="rnd">
              <a:solidFill>
                <a:schemeClr val="accent3"/>
              </a:solidFill>
              <a:round/>
            </a:ln>
            <a:effectLst/>
          </c:spPr>
          <c:marker>
            <c:symbol val="none"/>
          </c:marker>
          <c:cat>
            <c:numRef>
              <c:f>вакансии_проф!$B$43:$BA$43</c:f>
              <c:numCache>
                <c:formatCode>General</c:formatCode>
                <c:ptCount val="52"/>
                <c:pt idx="0">
                  <c:v>2</c:v>
                </c:pt>
                <c:pt idx="1">
                  <c:v>3</c:v>
                </c:pt>
                <c:pt idx="2">
                  <c:v>4</c:v>
                </c:pt>
                <c:pt idx="3">
                  <c:v>5</c:v>
                </c:pt>
                <c:pt idx="4">
                  <c:v>6</c:v>
                </c:pt>
                <c:pt idx="5">
                  <c:v>7</c:v>
                </c:pt>
                <c:pt idx="6">
                  <c:v>8</c:v>
                </c:pt>
                <c:pt idx="7">
                  <c:v>9</c:v>
                </c:pt>
                <c:pt idx="8">
                  <c:v>10</c:v>
                </c:pt>
                <c:pt idx="9">
                  <c:v>11</c:v>
                </c:pt>
                <c:pt idx="10">
                  <c:v>12</c:v>
                </c:pt>
                <c:pt idx="11">
                  <c:v>13</c:v>
                </c:pt>
                <c:pt idx="12">
                  <c:v>14</c:v>
                </c:pt>
                <c:pt idx="13">
                  <c:v>15</c:v>
                </c:pt>
                <c:pt idx="14">
                  <c:v>16</c:v>
                </c:pt>
                <c:pt idx="15">
                  <c:v>17</c:v>
                </c:pt>
                <c:pt idx="16">
                  <c:v>18</c:v>
                </c:pt>
                <c:pt idx="17">
                  <c:v>19</c:v>
                </c:pt>
                <c:pt idx="18">
                  <c:v>20</c:v>
                </c:pt>
                <c:pt idx="19">
                  <c:v>21</c:v>
                </c:pt>
                <c:pt idx="20">
                  <c:v>22</c:v>
                </c:pt>
                <c:pt idx="21">
                  <c:v>23</c:v>
                </c:pt>
                <c:pt idx="22">
                  <c:v>24</c:v>
                </c:pt>
                <c:pt idx="23">
                  <c:v>25</c:v>
                </c:pt>
                <c:pt idx="24">
                  <c:v>26</c:v>
                </c:pt>
                <c:pt idx="25">
                  <c:v>27</c:v>
                </c:pt>
                <c:pt idx="26">
                  <c:v>28</c:v>
                </c:pt>
                <c:pt idx="27">
                  <c:v>29</c:v>
                </c:pt>
                <c:pt idx="28">
                  <c:v>30</c:v>
                </c:pt>
                <c:pt idx="29">
                  <c:v>31</c:v>
                </c:pt>
                <c:pt idx="30">
                  <c:v>32</c:v>
                </c:pt>
                <c:pt idx="31">
                  <c:v>33</c:v>
                </c:pt>
                <c:pt idx="32">
                  <c:v>34</c:v>
                </c:pt>
                <c:pt idx="33">
                  <c:v>35</c:v>
                </c:pt>
                <c:pt idx="34">
                  <c:v>36</c:v>
                </c:pt>
                <c:pt idx="35">
                  <c:v>37</c:v>
                </c:pt>
                <c:pt idx="36">
                  <c:v>38</c:v>
                </c:pt>
                <c:pt idx="37">
                  <c:v>39</c:v>
                </c:pt>
                <c:pt idx="38">
                  <c:v>40</c:v>
                </c:pt>
                <c:pt idx="39">
                  <c:v>41</c:v>
                </c:pt>
                <c:pt idx="40">
                  <c:v>42</c:v>
                </c:pt>
                <c:pt idx="41">
                  <c:v>43</c:v>
                </c:pt>
                <c:pt idx="42">
                  <c:v>44</c:v>
                </c:pt>
                <c:pt idx="43">
                  <c:v>45</c:v>
                </c:pt>
                <c:pt idx="44">
                  <c:v>46</c:v>
                </c:pt>
                <c:pt idx="45">
                  <c:v>47</c:v>
                </c:pt>
                <c:pt idx="46">
                  <c:v>48</c:v>
                </c:pt>
                <c:pt idx="47">
                  <c:v>49</c:v>
                </c:pt>
                <c:pt idx="48">
                  <c:v>50</c:v>
                </c:pt>
                <c:pt idx="49">
                  <c:v>51</c:v>
                </c:pt>
                <c:pt idx="50">
                  <c:v>52</c:v>
                </c:pt>
                <c:pt idx="51">
                  <c:v>53</c:v>
                </c:pt>
              </c:numCache>
            </c:numRef>
          </c:cat>
          <c:val>
            <c:numRef>
              <c:f>вакансии_проф!$B$142:$BA$142</c:f>
              <c:numCache>
                <c:formatCode>0%</c:formatCode>
                <c:ptCount val="52"/>
                <c:pt idx="0">
                  <c:v>0</c:v>
                </c:pt>
                <c:pt idx="1">
                  <c:v>5.5988968031107644E-2</c:v>
                </c:pt>
                <c:pt idx="2">
                  <c:v>0.14488261274026715</c:v>
                </c:pt>
                <c:pt idx="3">
                  <c:v>0.21254178841470672</c:v>
                </c:pt>
                <c:pt idx="4">
                  <c:v>0.2491115916790787</c:v>
                </c:pt>
                <c:pt idx="5">
                  <c:v>0.28508457785287367</c:v>
                </c:pt>
                <c:pt idx="6">
                  <c:v>0.28751602931963194</c:v>
                </c:pt>
                <c:pt idx="7">
                  <c:v>0.28639798966874763</c:v>
                </c:pt>
                <c:pt idx="8">
                  <c:v>0.29113386617697068</c:v>
                </c:pt>
                <c:pt idx="9">
                  <c:v>0.29712619971798748</c:v>
                </c:pt>
                <c:pt idx="10">
                  <c:v>0.33319065872521381</c:v>
                </c:pt>
                <c:pt idx="11">
                  <c:v>0.36562899654301728</c:v>
                </c:pt>
                <c:pt idx="12">
                  <c:v>0.40699197627919581</c:v>
                </c:pt>
                <c:pt idx="13">
                  <c:v>0.44061428322405494</c:v>
                </c:pt>
                <c:pt idx="14">
                  <c:v>0.46425397000726609</c:v>
                </c:pt>
              </c:numCache>
            </c:numRef>
          </c:val>
          <c:smooth val="0"/>
          <c:extLst>
            <c:ext xmlns:c16="http://schemas.microsoft.com/office/drawing/2014/chart" uri="{C3380CC4-5D6E-409C-BE32-E72D297353CC}">
              <c16:uniqueId val="{00000002-E76F-4FC1-931B-ECC0F12696AD}"/>
            </c:ext>
          </c:extLst>
        </c:ser>
        <c:dLbls>
          <c:showLegendKey val="0"/>
          <c:showVal val="0"/>
          <c:showCatName val="0"/>
          <c:showSerName val="0"/>
          <c:showPercent val="0"/>
          <c:showBubbleSize val="0"/>
        </c:dLbls>
        <c:smooth val="0"/>
        <c:axId val="1435280832"/>
        <c:axId val="1435291232"/>
      </c:lineChart>
      <c:catAx>
        <c:axId val="1435280832"/>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Proxima Nova Cn Rg" panose="02000506030000020004" pitchFamily="2" charset="0"/>
                    <a:ea typeface="+mn-ea"/>
                    <a:cs typeface="+mn-cs"/>
                  </a:defRPr>
                </a:pPr>
                <a:r>
                  <a:rPr lang="ru-RU">
                    <a:solidFill>
                      <a:schemeClr val="bg1">
                        <a:lumMod val="50000"/>
                      </a:schemeClr>
                    </a:solidFill>
                  </a:rPr>
                  <a:t>Номер недели</a:t>
                </a:r>
              </a:p>
            </c:rich>
          </c:tx>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Proxima Nova Cn Rg" panose="02000506030000020004" pitchFamily="2" charset="0"/>
                  <a:ea typeface="+mn-ea"/>
                  <a:cs typeface="+mn-cs"/>
                </a:defRPr>
              </a:pPr>
              <a:endParaRPr lang="ru-RU"/>
            </a:p>
          </c:txPr>
        </c:title>
        <c:numFmt formatCode="General" sourceLinked="1"/>
        <c:majorTickMark val="none"/>
        <c:minorTickMark val="none"/>
        <c:tickLblPos val="low"/>
        <c:spPr>
          <a:noFill/>
          <a:ln w="3175" cap="flat" cmpd="sng" algn="ctr">
            <a:solidFill>
              <a:sysClr val="window" lastClr="FFFFFF">
                <a:lumMod val="75000"/>
              </a:sysClr>
            </a:solidFill>
            <a:round/>
          </a:ln>
          <a:effectLst/>
        </c:spPr>
        <c:txPr>
          <a:bodyPr rot="-60000000" spcFirstLastPara="1" vertOverflow="ellipsis" vert="horz" wrap="square" anchor="ctr" anchorCtr="1"/>
          <a:lstStyle/>
          <a:p>
            <a:pPr>
              <a:defRPr sz="800" b="0" i="0" u="none" strike="noStrike" kern="1200" baseline="0">
                <a:solidFill>
                  <a:schemeClr val="bg1">
                    <a:lumMod val="50000"/>
                  </a:schemeClr>
                </a:solidFill>
                <a:latin typeface="Proxima Nova Cn Rg" panose="02000506030000020004" pitchFamily="2" charset="0"/>
                <a:ea typeface="+mn-ea"/>
                <a:cs typeface="+mn-cs"/>
              </a:defRPr>
            </a:pPr>
            <a:endParaRPr lang="ru-RU"/>
          </a:p>
        </c:txPr>
        <c:crossAx val="1435291232"/>
        <c:crosses val="autoZero"/>
        <c:auto val="1"/>
        <c:lblAlgn val="ctr"/>
        <c:lblOffset val="100"/>
        <c:noMultiLvlLbl val="0"/>
      </c:catAx>
      <c:valAx>
        <c:axId val="1435291232"/>
        <c:scaling>
          <c:orientation val="minMax"/>
        </c:scaling>
        <c:delete val="0"/>
        <c:axPos val="l"/>
        <c:majorGridlines>
          <c:spPr>
            <a:ln w="317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bg1">
                    <a:lumMod val="50000"/>
                  </a:schemeClr>
                </a:solidFill>
                <a:latin typeface="Proxima Nova Cn Rg" panose="02000506030000020004" pitchFamily="2" charset="0"/>
                <a:ea typeface="+mn-ea"/>
                <a:cs typeface="+mn-cs"/>
              </a:defRPr>
            </a:pPr>
            <a:endParaRPr lang="ru-RU"/>
          </a:p>
        </c:txPr>
        <c:crossAx val="1435280832"/>
        <c:crosses val="autoZero"/>
        <c:crossBetween val="between"/>
      </c:valAx>
      <c:spPr>
        <a:noFill/>
        <a:ln>
          <a:noFill/>
        </a:ln>
        <a:effectLst/>
      </c:spPr>
    </c:plotArea>
    <c:legend>
      <c:legendPos val="t"/>
      <c:layout>
        <c:manualLayout>
          <c:xMode val="edge"/>
          <c:yMode val="edge"/>
          <c:x val="0"/>
          <c:y val="0.2565815001414633"/>
          <c:w val="0.34423393855732254"/>
          <c:h val="5.4042062093104297E-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Proxima Nova Cn Rg" panose="02000506030000020004" pitchFamily="2" charset="0"/>
              <a:ea typeface="+mn-ea"/>
              <a:cs typeface="+mn-cs"/>
            </a:defRPr>
          </a:pPr>
          <a:endParaRPr lang="ru-RU"/>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Proxima Nova Cn Rg" panose="02000506030000020004" pitchFamily="2" charset="0"/>
        </a:defRPr>
      </a:pPr>
      <a:endParaRPr lang="ru-RU"/>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ysClr val="windowText" lastClr="000000"/>
                </a:solidFill>
                <a:latin typeface="Proxima Nova Cn Rg" panose="02000506030000020004" pitchFamily="2" charset="0"/>
                <a:ea typeface="+mn-ea"/>
                <a:cs typeface="+mn-cs"/>
              </a:defRPr>
            </a:pPr>
            <a:r>
              <a:rPr lang="ru-RU" sz="1400" b="0" i="0" baseline="0" dirty="0">
                <a:effectLst/>
              </a:rPr>
              <a:t>Динамика общего предложения на рынке труда</a:t>
            </a:r>
            <a:endParaRPr lang="ru-RU" sz="1400" dirty="0">
              <a:effectLst/>
            </a:endParaRPr>
          </a:p>
          <a:p>
            <a:pPr algn="l">
              <a:defRPr/>
            </a:pPr>
            <a:r>
              <a:rPr lang="ru-RU" sz="1200" b="0" i="0" baseline="0" dirty="0">
                <a:effectLst/>
              </a:rPr>
              <a:t>2-я неделя = 0%, вся Россия</a:t>
            </a:r>
            <a:br>
              <a:rPr lang="ru-RU" sz="1200" b="0" i="0" baseline="0" dirty="0">
                <a:effectLst/>
              </a:rPr>
            </a:br>
            <a:r>
              <a:rPr lang="ru-RU" sz="1200" b="0" i="0" baseline="0" dirty="0">
                <a:effectLst/>
              </a:rPr>
              <a:t>Предложение — резюме, созданные или обновленные за последние 60 дней</a:t>
            </a:r>
            <a:endParaRPr lang="ru-RU" sz="1200" dirty="0">
              <a:effectLst/>
            </a:endParaRPr>
          </a:p>
        </c:rich>
      </c:tx>
      <c:layout>
        <c:manualLayout>
          <c:xMode val="edge"/>
          <c:yMode val="edge"/>
          <c:x val="1.6178078107920102E-2"/>
          <c:y val="1.998001998001998E-2"/>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ysClr val="windowText" lastClr="000000"/>
              </a:solidFill>
              <a:latin typeface="Proxima Nova Cn Rg" panose="02000506030000020004" pitchFamily="2" charset="0"/>
              <a:ea typeface="+mn-ea"/>
              <a:cs typeface="+mn-cs"/>
            </a:defRPr>
          </a:pPr>
          <a:endParaRPr lang="ru-RU"/>
        </a:p>
      </c:txPr>
    </c:title>
    <c:autoTitleDeleted val="0"/>
    <c:plotArea>
      <c:layout/>
      <c:lineChart>
        <c:grouping val="standard"/>
        <c:varyColors val="0"/>
        <c:ser>
          <c:idx val="0"/>
          <c:order val="0"/>
          <c:tx>
            <c:strRef>
              <c:f>резюме_проф!$A$72</c:f>
              <c:strCache>
                <c:ptCount val="1"/>
                <c:pt idx="0">
                  <c:v>2019 г.</c:v>
                </c:pt>
              </c:strCache>
            </c:strRef>
          </c:tx>
          <c:spPr>
            <a:ln w="25400" cap="rnd">
              <a:solidFill>
                <a:srgbClr val="6F4AB3">
                  <a:lumMod val="20000"/>
                  <a:lumOff val="80000"/>
                </a:srgbClr>
              </a:solidFill>
              <a:round/>
            </a:ln>
            <a:effectLst/>
          </c:spPr>
          <c:marker>
            <c:symbol val="none"/>
          </c:marker>
          <c:cat>
            <c:numRef>
              <c:f>резюме_проф!$B$43:$BA$43</c:f>
              <c:numCache>
                <c:formatCode>General</c:formatCode>
                <c:ptCount val="52"/>
                <c:pt idx="0">
                  <c:v>2</c:v>
                </c:pt>
                <c:pt idx="1">
                  <c:v>3</c:v>
                </c:pt>
                <c:pt idx="2">
                  <c:v>4</c:v>
                </c:pt>
                <c:pt idx="3">
                  <c:v>5</c:v>
                </c:pt>
                <c:pt idx="4">
                  <c:v>6</c:v>
                </c:pt>
                <c:pt idx="5">
                  <c:v>7</c:v>
                </c:pt>
                <c:pt idx="6">
                  <c:v>8</c:v>
                </c:pt>
                <c:pt idx="7">
                  <c:v>9</c:v>
                </c:pt>
                <c:pt idx="8">
                  <c:v>10</c:v>
                </c:pt>
                <c:pt idx="9">
                  <c:v>11</c:v>
                </c:pt>
                <c:pt idx="10">
                  <c:v>12</c:v>
                </c:pt>
                <c:pt idx="11">
                  <c:v>13</c:v>
                </c:pt>
                <c:pt idx="12">
                  <c:v>14</c:v>
                </c:pt>
                <c:pt idx="13">
                  <c:v>15</c:v>
                </c:pt>
                <c:pt idx="14">
                  <c:v>16</c:v>
                </c:pt>
                <c:pt idx="15">
                  <c:v>17</c:v>
                </c:pt>
                <c:pt idx="16">
                  <c:v>18</c:v>
                </c:pt>
                <c:pt idx="17">
                  <c:v>19</c:v>
                </c:pt>
                <c:pt idx="18">
                  <c:v>20</c:v>
                </c:pt>
                <c:pt idx="19">
                  <c:v>21</c:v>
                </c:pt>
                <c:pt idx="20">
                  <c:v>22</c:v>
                </c:pt>
                <c:pt idx="21">
                  <c:v>23</c:v>
                </c:pt>
                <c:pt idx="22">
                  <c:v>24</c:v>
                </c:pt>
                <c:pt idx="23">
                  <c:v>25</c:v>
                </c:pt>
                <c:pt idx="24">
                  <c:v>26</c:v>
                </c:pt>
                <c:pt idx="25">
                  <c:v>27</c:v>
                </c:pt>
                <c:pt idx="26">
                  <c:v>28</c:v>
                </c:pt>
                <c:pt idx="27">
                  <c:v>29</c:v>
                </c:pt>
                <c:pt idx="28">
                  <c:v>30</c:v>
                </c:pt>
                <c:pt idx="29">
                  <c:v>31</c:v>
                </c:pt>
                <c:pt idx="30">
                  <c:v>32</c:v>
                </c:pt>
                <c:pt idx="31">
                  <c:v>33</c:v>
                </c:pt>
                <c:pt idx="32">
                  <c:v>34</c:v>
                </c:pt>
                <c:pt idx="33">
                  <c:v>35</c:v>
                </c:pt>
                <c:pt idx="34">
                  <c:v>36</c:v>
                </c:pt>
                <c:pt idx="35">
                  <c:v>37</c:v>
                </c:pt>
                <c:pt idx="36">
                  <c:v>38</c:v>
                </c:pt>
                <c:pt idx="37">
                  <c:v>39</c:v>
                </c:pt>
                <c:pt idx="38">
                  <c:v>40</c:v>
                </c:pt>
                <c:pt idx="39">
                  <c:v>41</c:v>
                </c:pt>
                <c:pt idx="40">
                  <c:v>42</c:v>
                </c:pt>
                <c:pt idx="41">
                  <c:v>43</c:v>
                </c:pt>
                <c:pt idx="42">
                  <c:v>44</c:v>
                </c:pt>
                <c:pt idx="43">
                  <c:v>45</c:v>
                </c:pt>
                <c:pt idx="44">
                  <c:v>46</c:v>
                </c:pt>
                <c:pt idx="45">
                  <c:v>47</c:v>
                </c:pt>
                <c:pt idx="46">
                  <c:v>48</c:v>
                </c:pt>
                <c:pt idx="47">
                  <c:v>49</c:v>
                </c:pt>
                <c:pt idx="48">
                  <c:v>50</c:v>
                </c:pt>
                <c:pt idx="49">
                  <c:v>51</c:v>
                </c:pt>
                <c:pt idx="50">
                  <c:v>52</c:v>
                </c:pt>
                <c:pt idx="51">
                  <c:v>53</c:v>
                </c:pt>
              </c:numCache>
            </c:numRef>
          </c:cat>
          <c:val>
            <c:numRef>
              <c:f>резюме_проф!$B$72:$BA$72</c:f>
              <c:numCache>
                <c:formatCode>0%</c:formatCode>
                <c:ptCount val="52"/>
                <c:pt idx="0">
                  <c:v>0</c:v>
                </c:pt>
                <c:pt idx="1">
                  <c:v>3.5054793154062125E-2</c:v>
                </c:pt>
                <c:pt idx="2">
                  <c:v>6.226041354937073E-2</c:v>
                </c:pt>
                <c:pt idx="3">
                  <c:v>9.0044604049990706E-2</c:v>
                </c:pt>
                <c:pt idx="4">
                  <c:v>0.12093326493095624</c:v>
                </c:pt>
                <c:pt idx="5">
                  <c:v>0.15296481552733954</c:v>
                </c:pt>
                <c:pt idx="6">
                  <c:v>0.18504303649551823</c:v>
                </c:pt>
                <c:pt idx="7">
                  <c:v>0.22516352443247412</c:v>
                </c:pt>
                <c:pt idx="8">
                  <c:v>0.26787154603622465</c:v>
                </c:pt>
                <c:pt idx="9">
                  <c:v>0.26926132558106386</c:v>
                </c:pt>
                <c:pt idx="10">
                  <c:v>0.26614723611645497</c:v>
                </c:pt>
                <c:pt idx="11">
                  <c:v>0.25932481153720088</c:v>
                </c:pt>
                <c:pt idx="12">
                  <c:v>0.24988706482550271</c:v>
                </c:pt>
                <c:pt idx="13">
                  <c:v>0.23867976287175985</c:v>
                </c:pt>
                <c:pt idx="14">
                  <c:v>0.2273356561640516</c:v>
                </c:pt>
                <c:pt idx="15">
                  <c:v>0.20941530218175086</c:v>
                </c:pt>
                <c:pt idx="16">
                  <c:v>0.17921565274393281</c:v>
                </c:pt>
                <c:pt idx="17">
                  <c:v>0.16050546506491092</c:v>
                </c:pt>
                <c:pt idx="18">
                  <c:v>0.14279958103544099</c:v>
                </c:pt>
                <c:pt idx="19">
                  <c:v>0.12694626138258314</c:v>
                </c:pt>
                <c:pt idx="20">
                  <c:v>0.11023078676984022</c:v>
                </c:pt>
                <c:pt idx="21">
                  <c:v>9.5232496829264823E-2</c:v>
                </c:pt>
                <c:pt idx="22">
                  <c:v>8.251677995810347E-2</c:v>
                </c:pt>
                <c:pt idx="23">
                  <c:v>8.0296552805209975E-2</c:v>
                </c:pt>
                <c:pt idx="24">
                  <c:v>8.6968634660054445E-2</c:v>
                </c:pt>
                <c:pt idx="25">
                  <c:v>0.12050681886195536</c:v>
                </c:pt>
                <c:pt idx="26">
                  <c:v>0.1499444230687017</c:v>
                </c:pt>
                <c:pt idx="27">
                  <c:v>0.15471192623943675</c:v>
                </c:pt>
                <c:pt idx="28">
                  <c:v>0.15900773801889612</c:v>
                </c:pt>
                <c:pt idx="29">
                  <c:v>0.16361848574237947</c:v>
                </c:pt>
                <c:pt idx="30">
                  <c:v>0.17192046798626248</c:v>
                </c:pt>
                <c:pt idx="31">
                  <c:v>0.18248222250723223</c:v>
                </c:pt>
                <c:pt idx="32">
                  <c:v>0.18738724295669273</c:v>
                </c:pt>
                <c:pt idx="33">
                  <c:v>0.1928868653185698</c:v>
                </c:pt>
                <c:pt idx="34">
                  <c:v>0.20431291237370508</c:v>
                </c:pt>
                <c:pt idx="35">
                  <c:v>0.21865033559916203</c:v>
                </c:pt>
                <c:pt idx="36">
                  <c:v>0.23062645176919894</c:v>
                </c:pt>
                <c:pt idx="37">
                  <c:v>0.24443090647400001</c:v>
                </c:pt>
                <c:pt idx="38">
                  <c:v>0.25754813104755381</c:v>
                </c:pt>
                <c:pt idx="39">
                  <c:v>0.2726404742564803</c:v>
                </c:pt>
                <c:pt idx="40">
                  <c:v>0.28544133783648973</c:v>
                </c:pt>
                <c:pt idx="41">
                  <c:v>0.29572734527524824</c:v>
                </c:pt>
                <c:pt idx="42">
                  <c:v>0.30069221780456878</c:v>
                </c:pt>
                <c:pt idx="43">
                  <c:v>0.29734727031764363</c:v>
                </c:pt>
                <c:pt idx="44">
                  <c:v>0.29912395080729048</c:v>
                </c:pt>
                <c:pt idx="45">
                  <c:v>0.29721438444985959</c:v>
                </c:pt>
                <c:pt idx="46">
                  <c:v>0.29063493081384584</c:v>
                </c:pt>
                <c:pt idx="47">
                  <c:v>0.2808038704344975</c:v>
                </c:pt>
                <c:pt idx="48">
                  <c:v>0.26549171333703847</c:v>
                </c:pt>
                <c:pt idx="49">
                  <c:v>0.2411483049035954</c:v>
                </c:pt>
                <c:pt idx="50">
                  <c:v>0.20562324540777799</c:v>
                </c:pt>
                <c:pt idx="51">
                  <c:v>0.17320515012896709</c:v>
                </c:pt>
              </c:numCache>
            </c:numRef>
          </c:val>
          <c:smooth val="0"/>
          <c:extLst>
            <c:ext xmlns:c16="http://schemas.microsoft.com/office/drawing/2014/chart" uri="{C3380CC4-5D6E-409C-BE32-E72D297353CC}">
              <c16:uniqueId val="{00000000-00D0-4FEB-86B8-E2A6A345B755}"/>
            </c:ext>
          </c:extLst>
        </c:ser>
        <c:ser>
          <c:idx val="1"/>
          <c:order val="1"/>
          <c:tx>
            <c:strRef>
              <c:f>резюме_проф!$A$107</c:f>
              <c:strCache>
                <c:ptCount val="1"/>
                <c:pt idx="0">
                  <c:v>2020 г.</c:v>
                </c:pt>
              </c:strCache>
            </c:strRef>
          </c:tx>
          <c:spPr>
            <a:ln w="25400" cap="rnd">
              <a:solidFill>
                <a:srgbClr val="6F4AB3">
                  <a:lumMod val="60000"/>
                  <a:lumOff val="40000"/>
                </a:srgbClr>
              </a:solidFill>
              <a:round/>
            </a:ln>
            <a:effectLst/>
          </c:spPr>
          <c:marker>
            <c:symbol val="none"/>
          </c:marker>
          <c:cat>
            <c:numRef>
              <c:f>резюме_проф!$B$43:$BA$43</c:f>
              <c:numCache>
                <c:formatCode>General</c:formatCode>
                <c:ptCount val="52"/>
                <c:pt idx="0">
                  <c:v>2</c:v>
                </c:pt>
                <c:pt idx="1">
                  <c:v>3</c:v>
                </c:pt>
                <c:pt idx="2">
                  <c:v>4</c:v>
                </c:pt>
                <c:pt idx="3">
                  <c:v>5</c:v>
                </c:pt>
                <c:pt idx="4">
                  <c:v>6</c:v>
                </c:pt>
                <c:pt idx="5">
                  <c:v>7</c:v>
                </c:pt>
                <c:pt idx="6">
                  <c:v>8</c:v>
                </c:pt>
                <c:pt idx="7">
                  <c:v>9</c:v>
                </c:pt>
                <c:pt idx="8">
                  <c:v>10</c:v>
                </c:pt>
                <c:pt idx="9">
                  <c:v>11</c:v>
                </c:pt>
                <c:pt idx="10">
                  <c:v>12</c:v>
                </c:pt>
                <c:pt idx="11">
                  <c:v>13</c:v>
                </c:pt>
                <c:pt idx="12">
                  <c:v>14</c:v>
                </c:pt>
                <c:pt idx="13">
                  <c:v>15</c:v>
                </c:pt>
                <c:pt idx="14">
                  <c:v>16</c:v>
                </c:pt>
                <c:pt idx="15">
                  <c:v>17</c:v>
                </c:pt>
                <c:pt idx="16">
                  <c:v>18</c:v>
                </c:pt>
                <c:pt idx="17">
                  <c:v>19</c:v>
                </c:pt>
                <c:pt idx="18">
                  <c:v>20</c:v>
                </c:pt>
                <c:pt idx="19">
                  <c:v>21</c:v>
                </c:pt>
                <c:pt idx="20">
                  <c:v>22</c:v>
                </c:pt>
                <c:pt idx="21">
                  <c:v>23</c:v>
                </c:pt>
                <c:pt idx="22">
                  <c:v>24</c:v>
                </c:pt>
                <c:pt idx="23">
                  <c:v>25</c:v>
                </c:pt>
                <c:pt idx="24">
                  <c:v>26</c:v>
                </c:pt>
                <c:pt idx="25">
                  <c:v>27</c:v>
                </c:pt>
                <c:pt idx="26">
                  <c:v>28</c:v>
                </c:pt>
                <c:pt idx="27">
                  <c:v>29</c:v>
                </c:pt>
                <c:pt idx="28">
                  <c:v>30</c:v>
                </c:pt>
                <c:pt idx="29">
                  <c:v>31</c:v>
                </c:pt>
                <c:pt idx="30">
                  <c:v>32</c:v>
                </c:pt>
                <c:pt idx="31">
                  <c:v>33</c:v>
                </c:pt>
                <c:pt idx="32">
                  <c:v>34</c:v>
                </c:pt>
                <c:pt idx="33">
                  <c:v>35</c:v>
                </c:pt>
                <c:pt idx="34">
                  <c:v>36</c:v>
                </c:pt>
                <c:pt idx="35">
                  <c:v>37</c:v>
                </c:pt>
                <c:pt idx="36">
                  <c:v>38</c:v>
                </c:pt>
                <c:pt idx="37">
                  <c:v>39</c:v>
                </c:pt>
                <c:pt idx="38">
                  <c:v>40</c:v>
                </c:pt>
                <c:pt idx="39">
                  <c:v>41</c:v>
                </c:pt>
                <c:pt idx="40">
                  <c:v>42</c:v>
                </c:pt>
                <c:pt idx="41">
                  <c:v>43</c:v>
                </c:pt>
                <c:pt idx="42">
                  <c:v>44</c:v>
                </c:pt>
                <c:pt idx="43">
                  <c:v>45</c:v>
                </c:pt>
                <c:pt idx="44">
                  <c:v>46</c:v>
                </c:pt>
                <c:pt idx="45">
                  <c:v>47</c:v>
                </c:pt>
                <c:pt idx="46">
                  <c:v>48</c:v>
                </c:pt>
                <c:pt idx="47">
                  <c:v>49</c:v>
                </c:pt>
                <c:pt idx="48">
                  <c:v>50</c:v>
                </c:pt>
                <c:pt idx="49">
                  <c:v>51</c:v>
                </c:pt>
                <c:pt idx="50">
                  <c:v>52</c:v>
                </c:pt>
                <c:pt idx="51">
                  <c:v>53</c:v>
                </c:pt>
              </c:numCache>
            </c:numRef>
          </c:cat>
          <c:val>
            <c:numRef>
              <c:f>резюме_проф!$B$107:$BA$107</c:f>
              <c:numCache>
                <c:formatCode>0%</c:formatCode>
                <c:ptCount val="52"/>
                <c:pt idx="0">
                  <c:v>0</c:v>
                </c:pt>
                <c:pt idx="1">
                  <c:v>3.3064269613775954E-2</c:v>
                </c:pt>
                <c:pt idx="2">
                  <c:v>6.0759276609598345E-2</c:v>
                </c:pt>
                <c:pt idx="3">
                  <c:v>8.3193126946217832E-2</c:v>
                </c:pt>
                <c:pt idx="4">
                  <c:v>0.10694941138169356</c:v>
                </c:pt>
                <c:pt idx="5">
                  <c:v>0.13408245378159611</c:v>
                </c:pt>
                <c:pt idx="6">
                  <c:v>0.16081382662786448</c:v>
                </c:pt>
                <c:pt idx="7">
                  <c:v>0.19618653124013696</c:v>
                </c:pt>
                <c:pt idx="8">
                  <c:v>0.23586172875096612</c:v>
                </c:pt>
                <c:pt idx="9">
                  <c:v>0.23966687210940818</c:v>
                </c:pt>
                <c:pt idx="10">
                  <c:v>0.22871275625461318</c:v>
                </c:pt>
                <c:pt idx="11">
                  <c:v>0.21558782304421409</c:v>
                </c:pt>
                <c:pt idx="12">
                  <c:v>0.18406654853709026</c:v>
                </c:pt>
                <c:pt idx="13">
                  <c:v>0.15210787980605533</c:v>
                </c:pt>
                <c:pt idx="14">
                  <c:v>0.1248701485897763</c:v>
                </c:pt>
                <c:pt idx="15">
                  <c:v>0.10204798661971304</c:v>
                </c:pt>
                <c:pt idx="16">
                  <c:v>7.6694032799596412E-2</c:v>
                </c:pt>
                <c:pt idx="17">
                  <c:v>4.3680399022821614E-2</c:v>
                </c:pt>
                <c:pt idx="18">
                  <c:v>1.6913301506276346E-2</c:v>
                </c:pt>
                <c:pt idx="19">
                  <c:v>5.1427992733290573E-3</c:v>
                </c:pt>
                <c:pt idx="20">
                  <c:v>-1.3503925364639624E-3</c:v>
                </c:pt>
                <c:pt idx="21">
                  <c:v>3.7519291321949533E-2</c:v>
                </c:pt>
                <c:pt idx="22">
                  <c:v>6.0377799260903142E-2</c:v>
                </c:pt>
                <c:pt idx="23">
                  <c:v>8.410364006431692E-2</c:v>
                </c:pt>
                <c:pt idx="24">
                  <c:v>0.11580260597490444</c:v>
                </c:pt>
                <c:pt idx="25">
                  <c:v>0.1557769587681388</c:v>
                </c:pt>
                <c:pt idx="26">
                  <c:v>0.19631265485867933</c:v>
                </c:pt>
                <c:pt idx="27">
                  <c:v>0.21820224760986418</c:v>
                </c:pt>
                <c:pt idx="28">
                  <c:v>0.23041200796256311</c:v>
                </c:pt>
                <c:pt idx="29">
                  <c:v>0.23765479654955612</c:v>
                </c:pt>
                <c:pt idx="30">
                  <c:v>0.23797103754383264</c:v>
                </c:pt>
                <c:pt idx="31">
                  <c:v>0.24161184741900121</c:v>
                </c:pt>
                <c:pt idx="32">
                  <c:v>0.23708724026611461</c:v>
                </c:pt>
                <c:pt idx="33">
                  <c:v>0.23174842128022299</c:v>
                </c:pt>
                <c:pt idx="34">
                  <c:v>0.22925421799628709</c:v>
                </c:pt>
                <c:pt idx="35">
                  <c:v>0.2373220911420213</c:v>
                </c:pt>
                <c:pt idx="36">
                  <c:v>0.23268751413454347</c:v>
                </c:pt>
                <c:pt idx="37">
                  <c:v>0.23415222561589322</c:v>
                </c:pt>
                <c:pt idx="38">
                  <c:v>0.23405716692802625</c:v>
                </c:pt>
                <c:pt idx="39">
                  <c:v>0.23607638742193382</c:v>
                </c:pt>
                <c:pt idx="40">
                  <c:v>0.23618915312028599</c:v>
                </c:pt>
                <c:pt idx="41">
                  <c:v>0.23579773499377454</c:v>
                </c:pt>
                <c:pt idx="42">
                  <c:v>0.23348650415151728</c:v>
                </c:pt>
                <c:pt idx="43">
                  <c:v>0.22632541633220082</c:v>
                </c:pt>
                <c:pt idx="44">
                  <c:v>0.22010404266581829</c:v>
                </c:pt>
                <c:pt idx="45">
                  <c:v>0.21343160620602752</c:v>
                </c:pt>
                <c:pt idx="46">
                  <c:v>0.20218361610704227</c:v>
                </c:pt>
                <c:pt idx="47">
                  <c:v>0.19088716471620315</c:v>
                </c:pt>
                <c:pt idx="48">
                  <c:v>0.17748637492140573</c:v>
                </c:pt>
                <c:pt idx="49">
                  <c:v>0.15924815412181936</c:v>
                </c:pt>
                <c:pt idx="50">
                  <c:v>0.1334136258241525</c:v>
                </c:pt>
                <c:pt idx="51">
                  <c:v>0.1029917392136348</c:v>
                </c:pt>
              </c:numCache>
            </c:numRef>
          </c:val>
          <c:smooth val="0"/>
          <c:extLst>
            <c:ext xmlns:c16="http://schemas.microsoft.com/office/drawing/2014/chart" uri="{C3380CC4-5D6E-409C-BE32-E72D297353CC}">
              <c16:uniqueId val="{00000001-00D0-4FEB-86B8-E2A6A345B755}"/>
            </c:ext>
          </c:extLst>
        </c:ser>
        <c:ser>
          <c:idx val="2"/>
          <c:order val="2"/>
          <c:tx>
            <c:strRef>
              <c:f>резюме_проф!$A$142</c:f>
              <c:strCache>
                <c:ptCount val="1"/>
                <c:pt idx="0">
                  <c:v>2021 г.</c:v>
                </c:pt>
              </c:strCache>
            </c:strRef>
          </c:tx>
          <c:spPr>
            <a:ln w="25400" cap="rnd">
              <a:solidFill>
                <a:schemeClr val="accent3"/>
              </a:solidFill>
              <a:round/>
            </a:ln>
            <a:effectLst/>
          </c:spPr>
          <c:marker>
            <c:symbol val="none"/>
          </c:marker>
          <c:dPt>
            <c:idx val="1"/>
            <c:marker>
              <c:symbol val="none"/>
            </c:marker>
            <c:bubble3D val="0"/>
            <c:spPr>
              <a:ln w="25400" cap="rnd">
                <a:solidFill>
                  <a:srgbClr val="6F4AB3"/>
                </a:solidFill>
                <a:round/>
              </a:ln>
              <a:effectLst/>
            </c:spPr>
            <c:extLst>
              <c:ext xmlns:c16="http://schemas.microsoft.com/office/drawing/2014/chart" uri="{C3380CC4-5D6E-409C-BE32-E72D297353CC}">
                <c16:uniqueId val="{00000003-00D0-4FEB-86B8-E2A6A345B755}"/>
              </c:ext>
            </c:extLst>
          </c:dPt>
          <c:cat>
            <c:numRef>
              <c:f>резюме_проф!$B$43:$BA$43</c:f>
              <c:numCache>
                <c:formatCode>General</c:formatCode>
                <c:ptCount val="52"/>
                <c:pt idx="0">
                  <c:v>2</c:v>
                </c:pt>
                <c:pt idx="1">
                  <c:v>3</c:v>
                </c:pt>
                <c:pt idx="2">
                  <c:v>4</c:v>
                </c:pt>
                <c:pt idx="3">
                  <c:v>5</c:v>
                </c:pt>
                <c:pt idx="4">
                  <c:v>6</c:v>
                </c:pt>
                <c:pt idx="5">
                  <c:v>7</c:v>
                </c:pt>
                <c:pt idx="6">
                  <c:v>8</c:v>
                </c:pt>
                <c:pt idx="7">
                  <c:v>9</c:v>
                </c:pt>
                <c:pt idx="8">
                  <c:v>10</c:v>
                </c:pt>
                <c:pt idx="9">
                  <c:v>11</c:v>
                </c:pt>
                <c:pt idx="10">
                  <c:v>12</c:v>
                </c:pt>
                <c:pt idx="11">
                  <c:v>13</c:v>
                </c:pt>
                <c:pt idx="12">
                  <c:v>14</c:v>
                </c:pt>
                <c:pt idx="13">
                  <c:v>15</c:v>
                </c:pt>
                <c:pt idx="14">
                  <c:v>16</c:v>
                </c:pt>
                <c:pt idx="15">
                  <c:v>17</c:v>
                </c:pt>
                <c:pt idx="16">
                  <c:v>18</c:v>
                </c:pt>
                <c:pt idx="17">
                  <c:v>19</c:v>
                </c:pt>
                <c:pt idx="18">
                  <c:v>20</c:v>
                </c:pt>
                <c:pt idx="19">
                  <c:v>21</c:v>
                </c:pt>
                <c:pt idx="20">
                  <c:v>22</c:v>
                </c:pt>
                <c:pt idx="21">
                  <c:v>23</c:v>
                </c:pt>
                <c:pt idx="22">
                  <c:v>24</c:v>
                </c:pt>
                <c:pt idx="23">
                  <c:v>25</c:v>
                </c:pt>
                <c:pt idx="24">
                  <c:v>26</c:v>
                </c:pt>
                <c:pt idx="25">
                  <c:v>27</c:v>
                </c:pt>
                <c:pt idx="26">
                  <c:v>28</c:v>
                </c:pt>
                <c:pt idx="27">
                  <c:v>29</c:v>
                </c:pt>
                <c:pt idx="28">
                  <c:v>30</c:v>
                </c:pt>
                <c:pt idx="29">
                  <c:v>31</c:v>
                </c:pt>
                <c:pt idx="30">
                  <c:v>32</c:v>
                </c:pt>
                <c:pt idx="31">
                  <c:v>33</c:v>
                </c:pt>
                <c:pt idx="32">
                  <c:v>34</c:v>
                </c:pt>
                <c:pt idx="33">
                  <c:v>35</c:v>
                </c:pt>
                <c:pt idx="34">
                  <c:v>36</c:v>
                </c:pt>
                <c:pt idx="35">
                  <c:v>37</c:v>
                </c:pt>
                <c:pt idx="36">
                  <c:v>38</c:v>
                </c:pt>
                <c:pt idx="37">
                  <c:v>39</c:v>
                </c:pt>
                <c:pt idx="38">
                  <c:v>40</c:v>
                </c:pt>
                <c:pt idx="39">
                  <c:v>41</c:v>
                </c:pt>
                <c:pt idx="40">
                  <c:v>42</c:v>
                </c:pt>
                <c:pt idx="41">
                  <c:v>43</c:v>
                </c:pt>
                <c:pt idx="42">
                  <c:v>44</c:v>
                </c:pt>
                <c:pt idx="43">
                  <c:v>45</c:v>
                </c:pt>
                <c:pt idx="44">
                  <c:v>46</c:v>
                </c:pt>
                <c:pt idx="45">
                  <c:v>47</c:v>
                </c:pt>
                <c:pt idx="46">
                  <c:v>48</c:v>
                </c:pt>
                <c:pt idx="47">
                  <c:v>49</c:v>
                </c:pt>
                <c:pt idx="48">
                  <c:v>50</c:v>
                </c:pt>
                <c:pt idx="49">
                  <c:v>51</c:v>
                </c:pt>
                <c:pt idx="50">
                  <c:v>52</c:v>
                </c:pt>
                <c:pt idx="51">
                  <c:v>53</c:v>
                </c:pt>
              </c:numCache>
            </c:numRef>
          </c:cat>
          <c:val>
            <c:numRef>
              <c:f>резюме_проф!$B$142:$BA$142</c:f>
              <c:numCache>
                <c:formatCode>0%</c:formatCode>
                <c:ptCount val="52"/>
                <c:pt idx="0">
                  <c:v>0</c:v>
                </c:pt>
                <c:pt idx="1">
                  <c:v>1.112005892147705E-2</c:v>
                </c:pt>
                <c:pt idx="2">
                  <c:v>4.2155845208126985E-2</c:v>
                </c:pt>
                <c:pt idx="3">
                  <c:v>5.547350967223319E-2</c:v>
                </c:pt>
                <c:pt idx="4">
                  <c:v>7.4094281941132767E-2</c:v>
                </c:pt>
                <c:pt idx="5">
                  <c:v>9.5644806320709819E-2</c:v>
                </c:pt>
                <c:pt idx="6">
                  <c:v>0.11800879450260515</c:v>
                </c:pt>
                <c:pt idx="7">
                  <c:v>0.14138647924647185</c:v>
                </c:pt>
                <c:pt idx="8">
                  <c:v>0.18510192488677513</c:v>
                </c:pt>
                <c:pt idx="9">
                  <c:v>0.19941813001255904</c:v>
                </c:pt>
                <c:pt idx="10">
                  <c:v>0.19359826429966476</c:v>
                </c:pt>
                <c:pt idx="11">
                  <c:v>0.18778859967350692</c:v>
                </c:pt>
                <c:pt idx="12">
                  <c:v>0.17387898071907171</c:v>
                </c:pt>
                <c:pt idx="13">
                  <c:v>0.16225557103206145</c:v>
                </c:pt>
                <c:pt idx="14">
                  <c:v>0.14525356549840907</c:v>
                </c:pt>
              </c:numCache>
            </c:numRef>
          </c:val>
          <c:smooth val="0"/>
          <c:extLst>
            <c:ext xmlns:c16="http://schemas.microsoft.com/office/drawing/2014/chart" uri="{C3380CC4-5D6E-409C-BE32-E72D297353CC}">
              <c16:uniqueId val="{00000004-00D0-4FEB-86B8-E2A6A345B755}"/>
            </c:ext>
          </c:extLst>
        </c:ser>
        <c:dLbls>
          <c:showLegendKey val="0"/>
          <c:showVal val="0"/>
          <c:showCatName val="0"/>
          <c:showSerName val="0"/>
          <c:showPercent val="0"/>
          <c:showBubbleSize val="0"/>
        </c:dLbls>
        <c:smooth val="0"/>
        <c:axId val="1435280832"/>
        <c:axId val="1435291232"/>
      </c:lineChart>
      <c:catAx>
        <c:axId val="1435280832"/>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Proxima Nova Cn Rg" panose="02000506030000020004" pitchFamily="2" charset="0"/>
                    <a:ea typeface="+mn-ea"/>
                    <a:cs typeface="+mn-cs"/>
                  </a:defRPr>
                </a:pPr>
                <a:r>
                  <a:rPr lang="ru-RU">
                    <a:solidFill>
                      <a:schemeClr val="bg1">
                        <a:lumMod val="50000"/>
                      </a:schemeClr>
                    </a:solidFill>
                  </a:rPr>
                  <a:t>Номер недели</a:t>
                </a:r>
              </a:p>
            </c:rich>
          </c:tx>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Proxima Nova Cn Rg" panose="02000506030000020004" pitchFamily="2" charset="0"/>
                  <a:ea typeface="+mn-ea"/>
                  <a:cs typeface="+mn-cs"/>
                </a:defRPr>
              </a:pPr>
              <a:endParaRPr lang="ru-RU"/>
            </a:p>
          </c:txPr>
        </c:title>
        <c:numFmt formatCode="General" sourceLinked="1"/>
        <c:majorTickMark val="none"/>
        <c:minorTickMark val="none"/>
        <c:tickLblPos val="low"/>
        <c:spPr>
          <a:noFill/>
          <a:ln w="3175" cap="flat" cmpd="sng" algn="ctr">
            <a:solidFill>
              <a:sysClr val="window" lastClr="FFFFFF">
                <a:lumMod val="75000"/>
              </a:sysClr>
            </a:solidFill>
            <a:round/>
          </a:ln>
          <a:effectLst/>
        </c:spPr>
        <c:txPr>
          <a:bodyPr rot="-60000000" spcFirstLastPara="1" vertOverflow="ellipsis" vert="horz" wrap="square" anchor="ctr" anchorCtr="1"/>
          <a:lstStyle/>
          <a:p>
            <a:pPr>
              <a:defRPr sz="800" b="0" i="0" u="none" strike="noStrike" kern="1200" baseline="0">
                <a:solidFill>
                  <a:schemeClr val="bg1">
                    <a:lumMod val="50000"/>
                  </a:schemeClr>
                </a:solidFill>
                <a:latin typeface="Proxima Nova Cn Rg" panose="02000506030000020004" pitchFamily="2" charset="0"/>
                <a:ea typeface="+mn-ea"/>
                <a:cs typeface="+mn-cs"/>
              </a:defRPr>
            </a:pPr>
            <a:endParaRPr lang="ru-RU"/>
          </a:p>
        </c:txPr>
        <c:crossAx val="1435291232"/>
        <c:crosses val="autoZero"/>
        <c:auto val="1"/>
        <c:lblAlgn val="ctr"/>
        <c:lblOffset val="100"/>
        <c:noMultiLvlLbl val="0"/>
      </c:catAx>
      <c:valAx>
        <c:axId val="1435291232"/>
        <c:scaling>
          <c:orientation val="minMax"/>
        </c:scaling>
        <c:delete val="0"/>
        <c:axPos val="l"/>
        <c:majorGridlines>
          <c:spPr>
            <a:ln w="317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bg1">
                    <a:lumMod val="50000"/>
                  </a:schemeClr>
                </a:solidFill>
                <a:latin typeface="Proxima Nova Cn Rg" panose="02000506030000020004" pitchFamily="2" charset="0"/>
                <a:ea typeface="+mn-ea"/>
                <a:cs typeface="+mn-cs"/>
              </a:defRPr>
            </a:pPr>
            <a:endParaRPr lang="ru-RU"/>
          </a:p>
        </c:txPr>
        <c:crossAx val="1435280832"/>
        <c:crosses val="autoZero"/>
        <c:crossBetween val="between"/>
      </c:valAx>
      <c:spPr>
        <a:noFill/>
        <a:ln>
          <a:noFill/>
        </a:ln>
        <a:effectLst/>
      </c:spPr>
    </c:plotArea>
    <c:legend>
      <c:legendPos val="t"/>
      <c:layout>
        <c:manualLayout>
          <c:xMode val="edge"/>
          <c:yMode val="edge"/>
          <c:x val="1.7710232084423357E-2"/>
          <c:y val="0.31020495067026499"/>
          <c:w val="0.34419973067313719"/>
          <c:h val="5.4042062093104297E-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Proxima Nova Cn Rg" panose="02000506030000020004" pitchFamily="2" charset="0"/>
              <a:ea typeface="+mn-ea"/>
              <a:cs typeface="+mn-cs"/>
            </a:defRPr>
          </a:pPr>
          <a:endParaRPr lang="ru-RU"/>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Proxima Nova Cn Rg" panose="02000506030000020004" pitchFamily="2" charset="0"/>
        </a:defRPr>
      </a:pPr>
      <a:endParaRPr lang="ru-RU"/>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chemeClr val="tx1"/>
                </a:solidFill>
                <a:latin typeface="+mn-lt"/>
                <a:ea typeface="+mn-ea"/>
                <a:cs typeface="+mn-cs"/>
              </a:defRPr>
            </a:pPr>
            <a:r>
              <a:rPr lang="ru-RU"/>
              <a:t>Динамика </a:t>
            </a:r>
            <a:r>
              <a:rPr lang="en-US"/>
              <a:t>hh.</a:t>
            </a:r>
            <a:r>
              <a:rPr lang="ru-RU"/>
              <a:t>индекса (количество резюме на 1 вакансию) по отраслям</a:t>
            </a:r>
          </a:p>
        </c:rich>
      </c:tx>
      <c:layout>
        <c:manualLayout>
          <c:xMode val="edge"/>
          <c:yMode val="edge"/>
          <c:x val="1.1029541233701548E-2"/>
          <c:y val="6.7211195406678623E-2"/>
        </c:manualLayout>
      </c:layout>
      <c:overlay val="0"/>
      <c:spPr>
        <a:noFill/>
        <a:ln>
          <a:noFill/>
        </a:ln>
        <a:effectLst/>
      </c:spPr>
      <c:txPr>
        <a:bodyPr rot="0" spcFirstLastPara="1" vertOverflow="ellipsis" vert="horz" wrap="square" anchor="ctr" anchorCtr="1"/>
        <a:lstStyle/>
        <a:p>
          <a:pPr>
            <a:defRPr sz="1080" b="0" i="0" u="none" strike="noStrike" kern="1200" spc="0" baseline="0">
              <a:solidFill>
                <a:schemeClr val="tx1"/>
              </a:solidFill>
              <a:latin typeface="+mn-lt"/>
              <a:ea typeface="+mn-ea"/>
              <a:cs typeface="+mn-cs"/>
            </a:defRPr>
          </a:pPr>
          <a:endParaRPr lang="ru-RU"/>
        </a:p>
      </c:txPr>
    </c:title>
    <c:autoTitleDeleted val="0"/>
    <c:plotArea>
      <c:layout/>
      <c:barChart>
        <c:barDir val="bar"/>
        <c:grouping val="clustered"/>
        <c:varyColors val="0"/>
        <c:ser>
          <c:idx val="0"/>
          <c:order val="0"/>
          <c:tx>
            <c:strRef>
              <c:f>Лист1!$B$2</c:f>
              <c:strCache>
                <c:ptCount val="1"/>
                <c:pt idx="0">
                  <c:v>Март 2020</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Лист1!$A$3:$A$30</c:f>
              <c:strCache>
                <c:ptCount val="28"/>
                <c:pt idx="0">
                  <c:v>Консультирование</c:v>
                </c:pt>
                <c:pt idx="1">
                  <c:v>Инсталляция и сервис</c:v>
                </c:pt>
                <c:pt idx="2">
                  <c:v>Информационные технологии, интернет, телеком</c:v>
                </c:pt>
                <c:pt idx="3">
                  <c:v>Рабочий персонал</c:v>
                </c:pt>
                <c:pt idx="4">
                  <c:v>Страхование</c:v>
                </c:pt>
                <c:pt idx="5">
                  <c:v>Автомобильный бизнес</c:v>
                </c:pt>
                <c:pt idx="6">
                  <c:v>Домашний персонал</c:v>
                </c:pt>
                <c:pt idx="7">
                  <c:v>Медицина, фармацевтика</c:v>
                </c:pt>
                <c:pt idx="8">
                  <c:v>Туризм, гостиницы, рестораны</c:v>
                </c:pt>
                <c:pt idx="9">
                  <c:v>Банки, инвестиции, лизинг</c:v>
                </c:pt>
                <c:pt idx="10">
                  <c:v>Продажи</c:v>
                </c:pt>
                <c:pt idx="11">
                  <c:v>Производство</c:v>
                </c:pt>
                <c:pt idx="12">
                  <c:v>Строительство, недвижимость</c:v>
                </c:pt>
                <c:pt idx="13">
                  <c:v>Закупки</c:v>
                </c:pt>
                <c:pt idx="14">
                  <c:v>Управление персоналом, тренинги</c:v>
                </c:pt>
                <c:pt idx="15">
                  <c:v>Маркетинг, реклама, PR</c:v>
                </c:pt>
                <c:pt idx="16">
                  <c:v>Транспорт, логистика</c:v>
                </c:pt>
                <c:pt idx="17">
                  <c:v>Спортивные клубы, фитнес, салоны красоты</c:v>
                </c:pt>
                <c:pt idx="18">
                  <c:v>Бухгалтерия, управленческий учет, финансы предприятия</c:v>
                </c:pt>
                <c:pt idx="19">
                  <c:v>Наука, образование</c:v>
                </c:pt>
                <c:pt idx="20">
                  <c:v>Безопасность</c:v>
                </c:pt>
                <c:pt idx="21">
                  <c:v>Добыча сырья</c:v>
                </c:pt>
                <c:pt idx="22">
                  <c:v>Административный персонал</c:v>
                </c:pt>
                <c:pt idx="23">
                  <c:v>Юристы</c:v>
                </c:pt>
                <c:pt idx="24">
                  <c:v>Искусство, развлечения, масс-медиа</c:v>
                </c:pt>
                <c:pt idx="25">
                  <c:v>Государственная служба,НКО</c:v>
                </c:pt>
                <c:pt idx="26">
                  <c:v>Начало карьеры, студенты</c:v>
                </c:pt>
                <c:pt idx="27">
                  <c:v>Высший менеджмент</c:v>
                </c:pt>
              </c:strCache>
            </c:strRef>
          </c:cat>
          <c:val>
            <c:numRef>
              <c:f>Лист1!$B$3:$B$30</c:f>
              <c:numCache>
                <c:formatCode>0.0</c:formatCode>
                <c:ptCount val="28"/>
                <c:pt idx="0">
                  <c:v>1.7446601941747573</c:v>
                </c:pt>
                <c:pt idx="1">
                  <c:v>2.4841628959276019</c:v>
                </c:pt>
                <c:pt idx="2">
                  <c:v>3.2914914667326243</c:v>
                </c:pt>
                <c:pt idx="3">
                  <c:v>4.8979226361031518</c:v>
                </c:pt>
                <c:pt idx="4">
                  <c:v>2.7945205479452055</c:v>
                </c:pt>
                <c:pt idx="5">
                  <c:v>5.5937266616878265</c:v>
                </c:pt>
                <c:pt idx="6">
                  <c:v>6.2621951219512191</c:v>
                </c:pt>
                <c:pt idx="7">
                  <c:v>3.7649750415973378</c:v>
                </c:pt>
                <c:pt idx="8">
                  <c:v>6.9011793411956077</c:v>
                </c:pt>
                <c:pt idx="9">
                  <c:v>4.1050539466212381</c:v>
                </c:pt>
                <c:pt idx="10">
                  <c:v>4.754457684613377</c:v>
                </c:pt>
                <c:pt idx="11">
                  <c:v>5.840759395583107</c:v>
                </c:pt>
                <c:pt idx="12">
                  <c:v>6.055112219451372</c:v>
                </c:pt>
                <c:pt idx="13">
                  <c:v>5.7358738501971089</c:v>
                </c:pt>
                <c:pt idx="14">
                  <c:v>6.7877320419693303</c:v>
                </c:pt>
                <c:pt idx="15">
                  <c:v>6.1226631682518855</c:v>
                </c:pt>
                <c:pt idx="16">
                  <c:v>10.270252541816989</c:v>
                </c:pt>
                <c:pt idx="17">
                  <c:v>8.7795969773299749</c:v>
                </c:pt>
                <c:pt idx="18">
                  <c:v>8.0114986584898435</c:v>
                </c:pt>
                <c:pt idx="19">
                  <c:v>8.02247191011236</c:v>
                </c:pt>
                <c:pt idx="20">
                  <c:v>9.4068241469816272</c:v>
                </c:pt>
                <c:pt idx="21">
                  <c:v>8.3632958801498134</c:v>
                </c:pt>
                <c:pt idx="22">
                  <c:v>10.685393258426966</c:v>
                </c:pt>
                <c:pt idx="23">
                  <c:v>10.458786936236391</c:v>
                </c:pt>
                <c:pt idx="24">
                  <c:v>15.65695067264574</c:v>
                </c:pt>
                <c:pt idx="25">
                  <c:v>15.344594594594595</c:v>
                </c:pt>
                <c:pt idx="26">
                  <c:v>21.018655403027104</c:v>
                </c:pt>
                <c:pt idx="27">
                  <c:v>18.069565217391304</c:v>
                </c:pt>
              </c:numCache>
            </c:numRef>
          </c:val>
          <c:extLst>
            <c:ext xmlns:c16="http://schemas.microsoft.com/office/drawing/2014/chart" uri="{C3380CC4-5D6E-409C-BE32-E72D297353CC}">
              <c16:uniqueId val="{00000000-7258-4380-A081-630D8A6CDEB9}"/>
            </c:ext>
          </c:extLst>
        </c:ser>
        <c:ser>
          <c:idx val="1"/>
          <c:order val="1"/>
          <c:tx>
            <c:strRef>
              <c:f>Лист1!$C$2</c:f>
              <c:strCache>
                <c:ptCount val="1"/>
                <c:pt idx="0">
                  <c:v>Март 2021</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Лист1!$A$3:$A$30</c:f>
              <c:strCache>
                <c:ptCount val="28"/>
                <c:pt idx="0">
                  <c:v>Консультирование</c:v>
                </c:pt>
                <c:pt idx="1">
                  <c:v>Инсталляция и сервис</c:v>
                </c:pt>
                <c:pt idx="2">
                  <c:v>Информационные технологии, интернет, телеком</c:v>
                </c:pt>
                <c:pt idx="3">
                  <c:v>Рабочий персонал</c:v>
                </c:pt>
                <c:pt idx="4">
                  <c:v>Страхование</c:v>
                </c:pt>
                <c:pt idx="5">
                  <c:v>Автомобильный бизнес</c:v>
                </c:pt>
                <c:pt idx="6">
                  <c:v>Домашний персонал</c:v>
                </c:pt>
                <c:pt idx="7">
                  <c:v>Медицина, фармацевтика</c:v>
                </c:pt>
                <c:pt idx="8">
                  <c:v>Туризм, гостиницы, рестораны</c:v>
                </c:pt>
                <c:pt idx="9">
                  <c:v>Банки, инвестиции, лизинг</c:v>
                </c:pt>
                <c:pt idx="10">
                  <c:v>Продажи</c:v>
                </c:pt>
                <c:pt idx="11">
                  <c:v>Производство</c:v>
                </c:pt>
                <c:pt idx="12">
                  <c:v>Строительство, недвижимость</c:v>
                </c:pt>
                <c:pt idx="13">
                  <c:v>Закупки</c:v>
                </c:pt>
                <c:pt idx="14">
                  <c:v>Управление персоналом, тренинги</c:v>
                </c:pt>
                <c:pt idx="15">
                  <c:v>Маркетинг, реклама, PR</c:v>
                </c:pt>
                <c:pt idx="16">
                  <c:v>Транспорт, логистика</c:v>
                </c:pt>
                <c:pt idx="17">
                  <c:v>Спортивные клубы, фитнес, салоны красоты</c:v>
                </c:pt>
                <c:pt idx="18">
                  <c:v>Бухгалтерия, управленческий учет, финансы предприятия</c:v>
                </c:pt>
                <c:pt idx="19">
                  <c:v>Наука, образование</c:v>
                </c:pt>
                <c:pt idx="20">
                  <c:v>Безопасность</c:v>
                </c:pt>
                <c:pt idx="21">
                  <c:v>Добыча сырья</c:v>
                </c:pt>
                <c:pt idx="22">
                  <c:v>Административный персонал</c:v>
                </c:pt>
                <c:pt idx="23">
                  <c:v>Юристы</c:v>
                </c:pt>
                <c:pt idx="24">
                  <c:v>Искусство, развлечения, масс-медиа</c:v>
                </c:pt>
                <c:pt idx="25">
                  <c:v>Государственная служба,НКО</c:v>
                </c:pt>
                <c:pt idx="26">
                  <c:v>Начало карьеры, студенты</c:v>
                </c:pt>
                <c:pt idx="27">
                  <c:v>Высший менеджмент</c:v>
                </c:pt>
              </c:strCache>
            </c:strRef>
          </c:cat>
          <c:val>
            <c:numRef>
              <c:f>Лист1!$C$3:$C$30</c:f>
              <c:numCache>
                <c:formatCode>0.0</c:formatCode>
                <c:ptCount val="28"/>
                <c:pt idx="0">
                  <c:v>1.2663006177076184</c:v>
                </c:pt>
                <c:pt idx="1">
                  <c:v>1.5808477237048666</c:v>
                </c:pt>
                <c:pt idx="2">
                  <c:v>2.222959522229595</c:v>
                </c:pt>
                <c:pt idx="3">
                  <c:v>2.4755444484112816</c:v>
                </c:pt>
                <c:pt idx="4">
                  <c:v>2.6012861736334405</c:v>
                </c:pt>
                <c:pt idx="5">
                  <c:v>2.9796766743648959</c:v>
                </c:pt>
                <c:pt idx="6">
                  <c:v>3.0706921944035348</c:v>
                </c:pt>
                <c:pt idx="7">
                  <c:v>3.1290127195639008</c:v>
                </c:pt>
                <c:pt idx="8">
                  <c:v>3.1854890952278128</c:v>
                </c:pt>
                <c:pt idx="9">
                  <c:v>3.2494461674789545</c:v>
                </c:pt>
                <c:pt idx="10">
                  <c:v>3.2744527478341379</c:v>
                </c:pt>
                <c:pt idx="11">
                  <c:v>3.7696078431372548</c:v>
                </c:pt>
                <c:pt idx="12">
                  <c:v>3.7945460704607048</c:v>
                </c:pt>
                <c:pt idx="13">
                  <c:v>3.9165950128976785</c:v>
                </c:pt>
                <c:pt idx="14">
                  <c:v>4.0028557829604949</c:v>
                </c:pt>
                <c:pt idx="15">
                  <c:v>4.3785244360902258</c:v>
                </c:pt>
                <c:pt idx="16">
                  <c:v>5.6191210485736311</c:v>
                </c:pt>
                <c:pt idx="17">
                  <c:v>6.0138632162661736</c:v>
                </c:pt>
                <c:pt idx="18">
                  <c:v>6.2506105006105006</c:v>
                </c:pt>
                <c:pt idx="19">
                  <c:v>6.408981555733761</c:v>
                </c:pt>
                <c:pt idx="20">
                  <c:v>7.0085795996186846</c:v>
                </c:pt>
                <c:pt idx="21">
                  <c:v>7.0112994350282483</c:v>
                </c:pt>
                <c:pt idx="22">
                  <c:v>7.1410517733387691</c:v>
                </c:pt>
                <c:pt idx="23">
                  <c:v>8.2874251497005993</c:v>
                </c:pt>
                <c:pt idx="24">
                  <c:v>11.521353746978244</c:v>
                </c:pt>
                <c:pt idx="25">
                  <c:v>12.242677824267782</c:v>
                </c:pt>
                <c:pt idx="26">
                  <c:v>12.90040899795501</c:v>
                </c:pt>
                <c:pt idx="27">
                  <c:v>12.902946273830157</c:v>
                </c:pt>
              </c:numCache>
            </c:numRef>
          </c:val>
          <c:extLst>
            <c:ext xmlns:c16="http://schemas.microsoft.com/office/drawing/2014/chart" uri="{C3380CC4-5D6E-409C-BE32-E72D297353CC}">
              <c16:uniqueId val="{00000001-7258-4380-A081-630D8A6CDEB9}"/>
            </c:ext>
          </c:extLst>
        </c:ser>
        <c:dLbls>
          <c:dLblPos val="outEnd"/>
          <c:showLegendKey val="0"/>
          <c:showVal val="1"/>
          <c:showCatName val="0"/>
          <c:showSerName val="0"/>
          <c:showPercent val="0"/>
          <c:showBubbleSize val="0"/>
        </c:dLbls>
        <c:gapWidth val="182"/>
        <c:axId val="1164214703"/>
        <c:axId val="1164200559"/>
      </c:barChart>
      <c:catAx>
        <c:axId val="11642147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ru-RU"/>
          </a:p>
        </c:txPr>
        <c:crossAx val="1164200559"/>
        <c:crosses val="autoZero"/>
        <c:auto val="1"/>
        <c:lblAlgn val="ctr"/>
        <c:lblOffset val="100"/>
        <c:noMultiLvlLbl val="0"/>
      </c:catAx>
      <c:valAx>
        <c:axId val="1164200559"/>
        <c:scaling>
          <c:orientation val="minMax"/>
        </c:scaling>
        <c:delete val="1"/>
        <c:axPos val="b"/>
        <c:numFmt formatCode="0.0" sourceLinked="1"/>
        <c:majorTickMark val="none"/>
        <c:minorTickMark val="none"/>
        <c:tickLblPos val="nextTo"/>
        <c:crossAx val="1164214703"/>
        <c:crosses val="autoZero"/>
        <c:crossBetween val="between"/>
      </c:valAx>
      <c:spPr>
        <a:noFill/>
        <a:ln>
          <a:noFill/>
        </a:ln>
        <a:effectLst/>
      </c:spPr>
    </c:plotArea>
    <c:legend>
      <c:legendPos val="t"/>
      <c:layout>
        <c:manualLayout>
          <c:xMode val="edge"/>
          <c:yMode val="edge"/>
          <c:x val="1.2289333153399803E-2"/>
          <c:y val="0.11931289885020412"/>
          <c:w val="0.1821457076208286"/>
          <c:h val="4.355883890319145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ru-RU"/>
        </a:p>
      </c:txPr>
    </c:legend>
    <c:plotVisOnly val="1"/>
    <c:dispBlanksAs val="gap"/>
    <c:showDLblsOverMax val="0"/>
  </c:chart>
  <c:spPr>
    <a:noFill/>
    <a:ln>
      <a:noFill/>
    </a:ln>
    <a:effectLst/>
  </c:spPr>
  <c:txPr>
    <a:bodyPr/>
    <a:lstStyle/>
    <a:p>
      <a:pPr>
        <a:defRPr sz="900">
          <a:solidFill>
            <a:schemeClr val="tx1"/>
          </a:solidFill>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Лист2!$C$7</c:f>
              <c:strCache>
                <c:ptCount val="1"/>
                <c:pt idx="0">
                  <c:v>Из них вакансий для самозанятых</c:v>
                </c:pt>
              </c:strCache>
            </c:strRef>
          </c:tx>
          <c:spPr>
            <a:ln w="19050" cap="rnd">
              <a:solidFill>
                <a:schemeClr val="accent1"/>
              </a:solidFill>
              <a:round/>
            </a:ln>
            <a:effectLst/>
          </c:spPr>
          <c:marker>
            <c:symbol val="none"/>
          </c:marker>
          <c:dLbls>
            <c:dLbl>
              <c:idx val="0"/>
              <c:layout/>
              <c:dLblPos val="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075A-46FD-BBFB-500A19F36305}"/>
                </c:ext>
              </c:extLst>
            </c:dLbl>
            <c:dLbl>
              <c:idx val="25"/>
              <c:layout/>
              <c:dLblPos val="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075A-46FD-BBFB-500A19F36305}"/>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accent1"/>
                    </a:solidFill>
                    <a:latin typeface="Proxima Nova Cn Rg" panose="02000506030000020004" pitchFamily="2" charset="0"/>
                    <a:ea typeface="+mn-ea"/>
                    <a:cs typeface="+mn-cs"/>
                  </a:defRPr>
                </a:pPr>
                <a:endParaRPr lang="ru-RU"/>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Лист2!$A$8:$A$33</c:f>
              <c:numCache>
                <c:formatCode>mmm\-yy</c:formatCode>
                <c:ptCount val="26"/>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numCache>
            </c:numRef>
          </c:cat>
          <c:val>
            <c:numRef>
              <c:f>Лист2!$C$8:$C$33</c:f>
              <c:numCache>
                <c:formatCode>#,##0</c:formatCode>
                <c:ptCount val="26"/>
                <c:pt idx="0">
                  <c:v>26</c:v>
                </c:pt>
                <c:pt idx="1">
                  <c:v>37</c:v>
                </c:pt>
                <c:pt idx="2">
                  <c:v>58</c:v>
                </c:pt>
                <c:pt idx="3">
                  <c:v>252</c:v>
                </c:pt>
                <c:pt idx="4">
                  <c:v>88</c:v>
                </c:pt>
                <c:pt idx="5">
                  <c:v>109</c:v>
                </c:pt>
                <c:pt idx="6">
                  <c:v>112</c:v>
                </c:pt>
                <c:pt idx="7">
                  <c:v>167</c:v>
                </c:pt>
                <c:pt idx="8">
                  <c:v>217</c:v>
                </c:pt>
                <c:pt idx="9">
                  <c:v>141</c:v>
                </c:pt>
                <c:pt idx="10">
                  <c:v>165</c:v>
                </c:pt>
                <c:pt idx="11">
                  <c:v>101</c:v>
                </c:pt>
                <c:pt idx="12">
                  <c:v>163</c:v>
                </c:pt>
                <c:pt idx="13">
                  <c:v>434</c:v>
                </c:pt>
                <c:pt idx="14">
                  <c:v>318</c:v>
                </c:pt>
                <c:pt idx="15">
                  <c:v>291</c:v>
                </c:pt>
                <c:pt idx="16">
                  <c:v>493</c:v>
                </c:pt>
                <c:pt idx="17">
                  <c:v>805</c:v>
                </c:pt>
                <c:pt idx="18">
                  <c:v>1004</c:v>
                </c:pt>
                <c:pt idx="19">
                  <c:v>1330</c:v>
                </c:pt>
                <c:pt idx="20">
                  <c:v>1200</c:v>
                </c:pt>
                <c:pt idx="21">
                  <c:v>1588</c:v>
                </c:pt>
                <c:pt idx="22">
                  <c:v>1909</c:v>
                </c:pt>
                <c:pt idx="23">
                  <c:v>2061</c:v>
                </c:pt>
                <c:pt idx="24">
                  <c:v>1973</c:v>
                </c:pt>
                <c:pt idx="25">
                  <c:v>2734</c:v>
                </c:pt>
              </c:numCache>
            </c:numRef>
          </c:val>
          <c:smooth val="0"/>
          <c:extLst>
            <c:ext xmlns:c16="http://schemas.microsoft.com/office/drawing/2014/chart" uri="{C3380CC4-5D6E-409C-BE32-E72D297353CC}">
              <c16:uniqueId val="{00000002-075A-46FD-BBFB-500A19F36305}"/>
            </c:ext>
          </c:extLst>
        </c:ser>
        <c:dLbls>
          <c:showLegendKey val="0"/>
          <c:showVal val="0"/>
          <c:showCatName val="0"/>
          <c:showSerName val="0"/>
          <c:showPercent val="0"/>
          <c:showBubbleSize val="0"/>
        </c:dLbls>
        <c:smooth val="0"/>
        <c:axId val="1435280832"/>
        <c:axId val="1435291232"/>
      </c:lineChart>
      <c:dateAx>
        <c:axId val="1435280832"/>
        <c:scaling>
          <c:orientation val="minMax"/>
        </c:scaling>
        <c:delete val="0"/>
        <c:axPos val="b"/>
        <c:numFmt formatCode="mmm\-yy"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600" b="0" i="0" u="none" strike="noStrike" kern="1200" baseline="0">
                <a:solidFill>
                  <a:schemeClr val="bg1">
                    <a:lumMod val="50000"/>
                  </a:schemeClr>
                </a:solidFill>
                <a:latin typeface="Proxima Nova Cn Rg" panose="02000506030000020004" pitchFamily="2" charset="0"/>
                <a:ea typeface="+mn-ea"/>
                <a:cs typeface="+mn-cs"/>
              </a:defRPr>
            </a:pPr>
            <a:endParaRPr lang="ru-RU"/>
          </a:p>
        </c:txPr>
        <c:crossAx val="1435291232"/>
        <c:crosses val="autoZero"/>
        <c:auto val="1"/>
        <c:lblOffset val="100"/>
        <c:baseTimeUnit val="months"/>
      </c:dateAx>
      <c:valAx>
        <c:axId val="1435291232"/>
        <c:scaling>
          <c:orientation val="minMax"/>
        </c:scaling>
        <c:delete val="0"/>
        <c:axPos val="l"/>
        <c:majorGridlines>
          <c:spPr>
            <a:ln w="317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1">
                    <a:lumMod val="50000"/>
                  </a:schemeClr>
                </a:solidFill>
                <a:latin typeface="Proxima Nova Cn Rg" panose="02000506030000020004" pitchFamily="2" charset="0"/>
                <a:ea typeface="+mn-ea"/>
                <a:cs typeface="+mn-cs"/>
              </a:defRPr>
            </a:pPr>
            <a:endParaRPr lang="ru-RU"/>
          </a:p>
        </c:txPr>
        <c:crossAx val="143528083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Proxima Nova Cn Rg" panose="02000506030000020004" pitchFamily="2" charset="0"/>
        </a:defRPr>
      </a:pPr>
      <a:endParaRPr lang="ru-RU"/>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Лист2!$D$7</c:f>
              <c:strCache>
                <c:ptCount val="1"/>
                <c:pt idx="0">
                  <c:v>Доля вакансий для самозанятых</c:v>
                </c:pt>
              </c:strCache>
            </c:strRef>
          </c:tx>
          <c:spPr>
            <a:solidFill>
              <a:schemeClr val="accent1"/>
            </a:solidFill>
            <a:ln>
              <a:no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E3DF-4FC7-8FA9-3990742C374A}"/>
                </c:ext>
              </c:extLst>
            </c:dLbl>
            <c:dLbl>
              <c:idx val="25"/>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E3DF-4FC7-8FA9-3990742C374A}"/>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solidFill>
                    <a:latin typeface="Proxima Nova Cn Rg" panose="02000506030000020004" pitchFamily="2" charset="0"/>
                    <a:ea typeface="+mn-ea"/>
                    <a:cs typeface="+mn-cs"/>
                  </a:defRPr>
                </a:pPr>
                <a:endParaRPr lang="ru-RU"/>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Лист2!$A$8:$A$33</c:f>
              <c:numCache>
                <c:formatCode>mmm\-yy</c:formatCode>
                <c:ptCount val="26"/>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numCache>
            </c:numRef>
          </c:cat>
          <c:val>
            <c:numRef>
              <c:f>Лист2!$D$8:$D$33</c:f>
              <c:numCache>
                <c:formatCode>0.00%</c:formatCode>
                <c:ptCount val="26"/>
                <c:pt idx="0">
                  <c:v>8.8111399920699744E-5</c:v>
                </c:pt>
                <c:pt idx="1">
                  <c:v>1.1043457497612225E-4</c:v>
                </c:pt>
                <c:pt idx="2">
                  <c:v>1.6986331860208346E-4</c:v>
                </c:pt>
                <c:pt idx="3">
                  <c:v>6.9313030849799757E-4</c:v>
                </c:pt>
                <c:pt idx="4">
                  <c:v>2.7172151015404758E-4</c:v>
                </c:pt>
                <c:pt idx="5">
                  <c:v>3.1834112149532713E-4</c:v>
                </c:pt>
                <c:pt idx="6">
                  <c:v>2.7284265505136507E-4</c:v>
                </c:pt>
                <c:pt idx="7">
                  <c:v>3.515182642154407E-4</c:v>
                </c:pt>
                <c:pt idx="8">
                  <c:v>5.2927732912513143E-4</c:v>
                </c:pt>
                <c:pt idx="9">
                  <c:v>3.2301369486431136E-4</c:v>
                </c:pt>
                <c:pt idx="10">
                  <c:v>4.4183331369629717E-4</c:v>
                </c:pt>
                <c:pt idx="11">
                  <c:v>3.1140929664664601E-4</c:v>
                </c:pt>
                <c:pt idx="12">
                  <c:v>4.7829901611251471E-4</c:v>
                </c:pt>
                <c:pt idx="13">
                  <c:v>1.1584825480209701E-3</c:v>
                </c:pt>
                <c:pt idx="14">
                  <c:v>6.8855909266099936E-4</c:v>
                </c:pt>
                <c:pt idx="15">
                  <c:v>1.0659184480813469E-3</c:v>
                </c:pt>
                <c:pt idx="16">
                  <c:v>1.330268050361304E-3</c:v>
                </c:pt>
                <c:pt idx="17">
                  <c:v>2.1930541480052741E-3</c:v>
                </c:pt>
                <c:pt idx="18">
                  <c:v>2.1436684914893801E-3</c:v>
                </c:pt>
                <c:pt idx="19">
                  <c:v>2.6938509307963873E-3</c:v>
                </c:pt>
                <c:pt idx="20">
                  <c:v>2.3403263585106944E-3</c:v>
                </c:pt>
                <c:pt idx="21">
                  <c:v>3.1275849844408557E-3</c:v>
                </c:pt>
                <c:pt idx="22">
                  <c:v>3.806967408450311E-3</c:v>
                </c:pt>
                <c:pt idx="23">
                  <c:v>3.3530514232165865E-3</c:v>
                </c:pt>
                <c:pt idx="24">
                  <c:v>4.0901194489014929E-3</c:v>
                </c:pt>
                <c:pt idx="25">
                  <c:v>5.6037451218312398E-3</c:v>
                </c:pt>
              </c:numCache>
            </c:numRef>
          </c:val>
          <c:extLst>
            <c:ext xmlns:c16="http://schemas.microsoft.com/office/drawing/2014/chart" uri="{C3380CC4-5D6E-409C-BE32-E72D297353CC}">
              <c16:uniqueId val="{00000002-E3DF-4FC7-8FA9-3990742C374A}"/>
            </c:ext>
          </c:extLst>
        </c:ser>
        <c:dLbls>
          <c:showLegendKey val="0"/>
          <c:showVal val="0"/>
          <c:showCatName val="0"/>
          <c:showSerName val="0"/>
          <c:showPercent val="0"/>
          <c:showBubbleSize val="0"/>
        </c:dLbls>
        <c:gapWidth val="50"/>
        <c:axId val="559363344"/>
        <c:axId val="559354192"/>
      </c:barChart>
      <c:dateAx>
        <c:axId val="559363344"/>
        <c:scaling>
          <c:orientation val="minMax"/>
        </c:scaling>
        <c:delete val="0"/>
        <c:axPos val="b"/>
        <c:numFmt formatCode="mmm\-yy"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600" b="0" i="0" u="none" strike="noStrike" kern="1200" baseline="0">
                <a:solidFill>
                  <a:schemeClr val="bg1">
                    <a:lumMod val="50000"/>
                  </a:schemeClr>
                </a:solidFill>
                <a:latin typeface="Proxima Nova Cn Rg" panose="02000506030000020004" pitchFamily="2" charset="0"/>
                <a:ea typeface="+mn-ea"/>
                <a:cs typeface="+mn-cs"/>
              </a:defRPr>
            </a:pPr>
            <a:endParaRPr lang="ru-RU"/>
          </a:p>
        </c:txPr>
        <c:crossAx val="559354192"/>
        <c:crosses val="autoZero"/>
        <c:auto val="1"/>
        <c:lblOffset val="100"/>
        <c:baseTimeUnit val="months"/>
      </c:dateAx>
      <c:valAx>
        <c:axId val="559354192"/>
        <c:scaling>
          <c:orientation val="minMax"/>
          <c:min val="0"/>
        </c:scaling>
        <c:delete val="0"/>
        <c:axPos val="l"/>
        <c:majorGridlines>
          <c:spPr>
            <a:ln w="3175" cap="flat" cmpd="sng" algn="ctr">
              <a:solidFill>
                <a:sysClr val="window" lastClr="FFFFFF">
                  <a:lumMod val="95000"/>
                </a:sysClr>
              </a:solidFill>
              <a:round/>
            </a:ln>
            <a:effectLst/>
          </c:spPr>
        </c:majorGridlines>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1">
                    <a:lumMod val="50000"/>
                  </a:schemeClr>
                </a:solidFill>
                <a:latin typeface="Proxima Nova Cn Rg" panose="02000506030000020004" pitchFamily="2" charset="0"/>
                <a:ea typeface="+mn-ea"/>
                <a:cs typeface="+mn-cs"/>
              </a:defRPr>
            </a:pPr>
            <a:endParaRPr lang="ru-RU"/>
          </a:p>
        </c:txPr>
        <c:crossAx val="559363344"/>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Proxima Nova Cn Rg" panose="02000506030000020004" pitchFamily="2" charset="0"/>
        </a:defRPr>
      </a:pPr>
      <a:endParaRPr lang="ru-RU"/>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ru-RU"/>
              <a:t>Специальности, которые россияне берут в качестве подработки чаще всего, 2021 г.</a:t>
            </a:r>
          </a:p>
        </c:rich>
      </c:tx>
      <c:layout>
        <c:manualLayout>
          <c:xMode val="edge"/>
          <c:yMode val="edge"/>
          <c:x val="2.9806506889559787E-2"/>
          <c:y val="2.04680907300500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ru-RU"/>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results!$A$591:$A$614</c:f>
              <c:strCache>
                <c:ptCount val="24"/>
                <c:pt idx="0">
                  <c:v>Свой небольшой бизнес</c:v>
                </c:pt>
                <c:pt idx="1">
                  <c:v>Курьер</c:v>
                </c:pt>
                <c:pt idx="2">
                  <c:v>Инженер</c:v>
                </c:pt>
                <c:pt idx="3">
                  <c:v>Продавец</c:v>
                </c:pt>
                <c:pt idx="4">
                  <c:v>Разнорабочий</c:v>
                </c:pt>
                <c:pt idx="5">
                  <c:v>Водитель</c:v>
                </c:pt>
                <c:pt idx="6">
                  <c:v>Бухгалтер</c:v>
                </c:pt>
                <c:pt idx="7">
                  <c:v>Копирайтер</c:v>
                </c:pt>
                <c:pt idx="8">
                  <c:v>Репетитор</c:v>
                </c:pt>
                <c:pt idx="9">
                  <c:v>Дизайнер</c:v>
                </c:pt>
                <c:pt idx="10">
                  <c:v>Программист </c:v>
                </c:pt>
                <c:pt idx="11">
                  <c:v>Тайный покупатель</c:v>
                </c:pt>
                <c:pt idx="12">
                  <c:v>Промоутер</c:v>
                </c:pt>
                <c:pt idx="13">
                  <c:v>Оператор call-центра</c:v>
                </c:pt>
                <c:pt idx="14">
                  <c:v>SMM-специалист</c:v>
                </c:pt>
                <c:pt idx="15">
                  <c:v>Упаковщик</c:v>
                </c:pt>
                <c:pt idx="16">
                  <c:v>Официант</c:v>
                </c:pt>
                <c:pt idx="17">
                  <c:v>Уборщик </c:v>
                </c:pt>
                <c:pt idx="18">
                  <c:v>Фотограф</c:v>
                </c:pt>
                <c:pt idx="19">
                  <c:v>Маркетолог</c:v>
                </c:pt>
                <c:pt idx="20">
                  <c:v>Менеджер по подбору персонала</c:v>
                </c:pt>
                <c:pt idx="21">
                  <c:v>Журналист</c:v>
                </c:pt>
                <c:pt idx="22">
                  <c:v>Медсестра</c:v>
                </c:pt>
                <c:pt idx="23">
                  <c:v>Врач</c:v>
                </c:pt>
              </c:strCache>
            </c:strRef>
          </c:cat>
          <c:val>
            <c:numRef>
              <c:f>results!$B$591:$B$614</c:f>
              <c:numCache>
                <c:formatCode>0%</c:formatCode>
                <c:ptCount val="24"/>
                <c:pt idx="0">
                  <c:v>0.10725190839694657</c:v>
                </c:pt>
                <c:pt idx="1">
                  <c:v>9.427480916030534E-2</c:v>
                </c:pt>
                <c:pt idx="2">
                  <c:v>9.2366412213740465E-2</c:v>
                </c:pt>
                <c:pt idx="3">
                  <c:v>8.8931297709923668E-2</c:v>
                </c:pt>
                <c:pt idx="4">
                  <c:v>8.3969465648854963E-2</c:v>
                </c:pt>
                <c:pt idx="5">
                  <c:v>7.9770992366412219E-2</c:v>
                </c:pt>
                <c:pt idx="6">
                  <c:v>7.9007633587786258E-2</c:v>
                </c:pt>
                <c:pt idx="7">
                  <c:v>7.2519083969465645E-2</c:v>
                </c:pt>
                <c:pt idx="8">
                  <c:v>7.2519083969465645E-2</c:v>
                </c:pt>
                <c:pt idx="9">
                  <c:v>6.6030534351145032E-2</c:v>
                </c:pt>
                <c:pt idx="10">
                  <c:v>6.4503816793893123E-2</c:v>
                </c:pt>
                <c:pt idx="11">
                  <c:v>6.1068702290076333E-2</c:v>
                </c:pt>
                <c:pt idx="12">
                  <c:v>5.8396946564885498E-2</c:v>
                </c:pt>
                <c:pt idx="13">
                  <c:v>5.3053435114503819E-2</c:v>
                </c:pt>
                <c:pt idx="14">
                  <c:v>4.4274809160305344E-2</c:v>
                </c:pt>
                <c:pt idx="15">
                  <c:v>4.0839694656488547E-2</c:v>
                </c:pt>
                <c:pt idx="16">
                  <c:v>4.0458015267175573E-2</c:v>
                </c:pt>
                <c:pt idx="17">
                  <c:v>3.9694656488549619E-2</c:v>
                </c:pt>
                <c:pt idx="18">
                  <c:v>3.8167938931297711E-2</c:v>
                </c:pt>
                <c:pt idx="19">
                  <c:v>3.396946564885496E-2</c:v>
                </c:pt>
                <c:pt idx="20">
                  <c:v>2.7099236641221373E-2</c:v>
                </c:pt>
                <c:pt idx="21">
                  <c:v>1.3740458015267175E-2</c:v>
                </c:pt>
                <c:pt idx="22">
                  <c:v>7.2519083969465646E-3</c:v>
                </c:pt>
                <c:pt idx="23">
                  <c:v>6.4885496183206106E-3</c:v>
                </c:pt>
              </c:numCache>
            </c:numRef>
          </c:val>
          <c:extLst>
            <c:ext xmlns:c16="http://schemas.microsoft.com/office/drawing/2014/chart" uri="{C3380CC4-5D6E-409C-BE32-E72D297353CC}">
              <c16:uniqueId val="{00000000-9C64-4E45-9F15-F5205C4F2D2F}"/>
            </c:ext>
          </c:extLst>
        </c:ser>
        <c:dLbls>
          <c:dLblPos val="outEnd"/>
          <c:showLegendKey val="0"/>
          <c:showVal val="1"/>
          <c:showCatName val="0"/>
          <c:showSerName val="0"/>
          <c:showPercent val="0"/>
          <c:showBubbleSize val="0"/>
        </c:dLbls>
        <c:gapWidth val="182"/>
        <c:axId val="243063823"/>
        <c:axId val="243078383"/>
      </c:barChart>
      <c:catAx>
        <c:axId val="24306382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ru-RU"/>
          </a:p>
        </c:txPr>
        <c:crossAx val="243078383"/>
        <c:crosses val="autoZero"/>
        <c:auto val="1"/>
        <c:lblAlgn val="ctr"/>
        <c:lblOffset val="100"/>
        <c:noMultiLvlLbl val="0"/>
      </c:catAx>
      <c:valAx>
        <c:axId val="243078383"/>
        <c:scaling>
          <c:orientation val="minMax"/>
        </c:scaling>
        <c:delete val="1"/>
        <c:axPos val="t"/>
        <c:numFmt formatCode="0%" sourceLinked="1"/>
        <c:majorTickMark val="none"/>
        <c:minorTickMark val="none"/>
        <c:tickLblPos val="nextTo"/>
        <c:crossAx val="243063823"/>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latin typeface="+mn-lt"/>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0.32965</cdr:x>
      <cdr:y>0.29622</cdr:y>
    </cdr:from>
    <cdr:to>
      <cdr:x>0.41578</cdr:x>
      <cdr:y>0.36865</cdr:y>
    </cdr:to>
    <cdr:sp macro="" textlink="">
      <cdr:nvSpPr>
        <cdr:cNvPr id="2" name="Прямоугольник 1">
          <a:extLst xmlns:a="http://schemas.openxmlformats.org/drawingml/2006/main">
            <a:ext uri="{FF2B5EF4-FFF2-40B4-BE49-F238E27FC236}">
              <a16:creationId xmlns:a16="http://schemas.microsoft.com/office/drawing/2014/main" id="{8627B125-CCDB-4EB5-A9D1-0247B70F367D}"/>
            </a:ext>
          </a:extLst>
        </cdr:cNvPr>
        <cdr:cNvSpPr/>
      </cdr:nvSpPr>
      <cdr:spPr>
        <a:xfrm xmlns:a="http://schemas.openxmlformats.org/drawingml/2006/main">
          <a:off x="1768048" y="1227311"/>
          <a:ext cx="461986" cy="300082"/>
        </a:xfrm>
        <a:prstGeom xmlns:a="http://schemas.openxmlformats.org/drawingml/2006/main" prst="rect">
          <a:avLst/>
        </a:prstGeom>
      </cdr:spPr>
      <cdr:txBody>
        <a:bodyPr xmlns:a="http://schemas.openxmlformats.org/drawingml/2006/main" wrap="none">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pPr defTabSz="685800"/>
          <a:r>
            <a:rPr lang="ru-RU" sz="1350" dirty="0">
              <a:solidFill>
                <a:srgbClr val="6F4AB4">
                  <a:lumMod val="75000"/>
                </a:srgbClr>
              </a:solidFill>
              <a:latin typeface="Proxima Nova Cn Rg"/>
            </a:rPr>
            <a:t>46%</a:t>
          </a:r>
        </a:p>
      </cdr:txBody>
    </cdr:sp>
  </cdr:relSizeAnchor>
</c:userShapes>
</file>

<file path=ppt/drawings/drawing2.xml><?xml version="1.0" encoding="utf-8"?>
<c:userShapes xmlns:c="http://schemas.openxmlformats.org/drawingml/2006/chart">
  <cdr:relSizeAnchor xmlns:cdr="http://schemas.openxmlformats.org/drawingml/2006/chartDrawing">
    <cdr:from>
      <cdr:x>0.31745</cdr:x>
      <cdr:y>0.58104</cdr:y>
    </cdr:from>
    <cdr:to>
      <cdr:x>0.39612</cdr:x>
      <cdr:y>0.65347</cdr:y>
    </cdr:to>
    <cdr:sp macro="" textlink="">
      <cdr:nvSpPr>
        <cdr:cNvPr id="2" name="Прямоугольник 1">
          <a:extLst xmlns:a="http://schemas.openxmlformats.org/drawingml/2006/main">
            <a:ext uri="{FF2B5EF4-FFF2-40B4-BE49-F238E27FC236}">
              <a16:creationId xmlns:a16="http://schemas.microsoft.com/office/drawing/2014/main" id="{ACC54FCC-E513-4CC2-9BE3-E5827B87847B}"/>
            </a:ext>
          </a:extLst>
        </cdr:cNvPr>
        <cdr:cNvSpPr/>
      </cdr:nvSpPr>
      <cdr:spPr>
        <a:xfrm xmlns:a="http://schemas.openxmlformats.org/drawingml/2006/main">
          <a:off x="1760845" y="2407382"/>
          <a:ext cx="436338" cy="300082"/>
        </a:xfrm>
        <a:prstGeom xmlns:a="http://schemas.openxmlformats.org/drawingml/2006/main" prst="rect">
          <a:avLst/>
        </a:prstGeom>
      </cdr:spPr>
      <cdr:txBody>
        <a:bodyPr xmlns:a="http://schemas.openxmlformats.org/drawingml/2006/main" wrap="none">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pPr defTabSz="685800"/>
          <a:r>
            <a:rPr lang="ru-RU" sz="1350" dirty="0">
              <a:solidFill>
                <a:srgbClr val="6F4AB4">
                  <a:lumMod val="75000"/>
                </a:srgbClr>
              </a:solidFill>
              <a:latin typeface="Proxima Nova Cn Rg"/>
            </a:rPr>
            <a:t>15%</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63C092-493F-41DA-81CF-A8E6A110CB00}" type="datetimeFigureOut">
              <a:rPr lang="ru-RU" smtClean="0"/>
              <a:t>21.04.2021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ADC98E-9C1D-4599-A713-C482D23B11C9}" type="slidenum">
              <a:rPr lang="ru-RU" smtClean="0"/>
              <a:t>‹#›</a:t>
            </a:fld>
            <a:endParaRPr lang="ru-RU"/>
          </a:p>
        </p:txBody>
      </p:sp>
    </p:spTree>
    <p:extLst>
      <p:ext uri="{BB962C8B-B14F-4D97-AF65-F5344CB8AC3E}">
        <p14:creationId xmlns:p14="http://schemas.microsoft.com/office/powerpoint/2010/main" val="1018949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403F4E-9050-49A9-8501-92BEA40ADCF5}"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0505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DADC98E-9C1D-4599-A713-C482D23B11C9}" type="slidenum">
              <a:rPr lang="ru-RU" smtClean="0"/>
              <a:t>5</a:t>
            </a:fld>
            <a:endParaRPr lang="ru-RU"/>
          </a:p>
        </p:txBody>
      </p:sp>
    </p:spTree>
    <p:extLst>
      <p:ext uri="{BB962C8B-B14F-4D97-AF65-F5344CB8AC3E}">
        <p14:creationId xmlns:p14="http://schemas.microsoft.com/office/powerpoint/2010/main" val="3215331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СПб, март 2020-2021</a:t>
            </a:r>
            <a:endParaRPr lang="ru-RU" dirty="0"/>
          </a:p>
        </p:txBody>
      </p:sp>
      <p:sp>
        <p:nvSpPr>
          <p:cNvPr id="4" name="Номер слайда 3"/>
          <p:cNvSpPr>
            <a:spLocks noGrp="1"/>
          </p:cNvSpPr>
          <p:nvPr>
            <p:ph type="sldNum" sz="quarter" idx="10"/>
          </p:nvPr>
        </p:nvSpPr>
        <p:spPr/>
        <p:txBody>
          <a:bodyPr/>
          <a:lstStyle/>
          <a:p>
            <a:fld id="{7DADC98E-9C1D-4599-A713-C482D23B11C9}" type="slidenum">
              <a:rPr lang="ru-RU" smtClean="0"/>
              <a:t>9</a:t>
            </a:fld>
            <a:endParaRPr lang="ru-RU"/>
          </a:p>
        </p:txBody>
      </p:sp>
    </p:spTree>
    <p:extLst>
      <p:ext uri="{BB962C8B-B14F-4D97-AF65-F5344CB8AC3E}">
        <p14:creationId xmlns:p14="http://schemas.microsoft.com/office/powerpoint/2010/main" val="2357887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smtClean="0">
                <a:solidFill>
                  <a:schemeClr val="tx1"/>
                </a:solidFill>
                <a:effectLst/>
                <a:latin typeface="+mn-lt"/>
                <a:ea typeface="+mn-ea"/>
                <a:cs typeface="+mn-cs"/>
              </a:rPr>
              <a:t>16 апреля 2021 года, Санкт-Петербург.</a:t>
            </a:r>
            <a:r>
              <a:rPr lang="ru-RU" sz="1200" kern="1200" dirty="0" smtClean="0">
                <a:solidFill>
                  <a:schemeClr val="tx1"/>
                </a:solidFill>
                <a:effectLst/>
                <a:latin typeface="+mn-lt"/>
                <a:ea typeface="+mn-ea"/>
                <a:cs typeface="+mn-cs"/>
              </a:rPr>
              <a:t> Служба исследований крупнейшей российской платформы онлайн-</a:t>
            </a:r>
            <a:r>
              <a:rPr lang="ru-RU" sz="1200" kern="1200" dirty="0" err="1" smtClean="0">
                <a:solidFill>
                  <a:schemeClr val="tx1"/>
                </a:solidFill>
                <a:effectLst/>
                <a:latin typeface="+mn-lt"/>
                <a:ea typeface="+mn-ea"/>
                <a:cs typeface="+mn-cs"/>
              </a:rPr>
              <a:t>рекрутинга</a:t>
            </a:r>
            <a:r>
              <a:rPr lang="ru-RU" sz="1200" kern="1200" dirty="0" smtClean="0">
                <a:solidFill>
                  <a:schemeClr val="tx1"/>
                </a:solidFill>
                <a:effectLst/>
                <a:latin typeface="+mn-lt"/>
                <a:ea typeface="+mn-ea"/>
                <a:cs typeface="+mn-cs"/>
              </a:rPr>
              <a:t> hh.ru выяснила, каковы основные причины поиска дополнительной работы, какие вакансии востребованы для подработки, какой дополнительный доход получают соискатели. </a:t>
            </a:r>
          </a:p>
          <a:p>
            <a:r>
              <a:rPr lang="ru-RU" sz="1200" kern="1200" dirty="0" smtClean="0">
                <a:solidFill>
                  <a:schemeClr val="tx1"/>
                </a:solidFill>
                <a:effectLst/>
                <a:latin typeface="+mn-lt"/>
                <a:ea typeface="+mn-ea"/>
                <a:cs typeface="+mn-cs"/>
              </a:rPr>
              <a:t>Прямо сейчас подработка есть только у 8% опрошенных жителей Северо-Западного федерального округа. На долю опрошенных </a:t>
            </a:r>
            <a:r>
              <a:rPr lang="ru-RU" sz="1200" kern="1200" dirty="0" err="1" smtClean="0">
                <a:solidFill>
                  <a:schemeClr val="tx1"/>
                </a:solidFill>
                <a:effectLst/>
                <a:latin typeface="+mn-lt"/>
                <a:ea typeface="+mn-ea"/>
                <a:cs typeface="+mn-cs"/>
              </a:rPr>
              <a:t>петеребуржцев</a:t>
            </a:r>
            <a:r>
              <a:rPr lang="ru-RU" sz="1200" kern="1200" dirty="0" smtClean="0">
                <a:solidFill>
                  <a:schemeClr val="tx1"/>
                </a:solidFill>
                <a:effectLst/>
                <a:latin typeface="+mn-lt"/>
                <a:ea typeface="+mn-ea"/>
                <a:cs typeface="+mn-cs"/>
              </a:rPr>
              <a:t> приходится 12% соискателей, имеющих подработку. При этом 79% жителей Северной столицы не имеют подработки, но хотели бы ее найти. В целом по СЗФО эта цифра выше – 85% опрошенных. </a:t>
            </a:r>
          </a:p>
          <a:p>
            <a:r>
              <a:rPr lang="ru-RU" sz="1200" kern="1200" dirty="0" smtClean="0">
                <a:solidFill>
                  <a:schemeClr val="tx1"/>
                </a:solidFill>
                <a:effectLst/>
                <a:latin typeface="+mn-lt"/>
                <a:ea typeface="+mn-ea"/>
                <a:cs typeface="+mn-cs"/>
              </a:rPr>
              <a:t>Среди, имеющих </a:t>
            </a:r>
            <a:r>
              <a:rPr lang="ru-RU" sz="1200" kern="1200" dirty="0" err="1" smtClean="0">
                <a:solidFill>
                  <a:schemeClr val="tx1"/>
                </a:solidFill>
                <a:effectLst/>
                <a:latin typeface="+mn-lt"/>
                <a:ea typeface="+mn-ea"/>
                <a:cs typeface="+mn-cs"/>
              </a:rPr>
              <a:t>допзаработок</a:t>
            </a:r>
            <a:r>
              <a:rPr lang="ru-RU" sz="1200" kern="1200" dirty="0" smtClean="0">
                <a:solidFill>
                  <a:schemeClr val="tx1"/>
                </a:solidFill>
                <a:effectLst/>
                <a:latin typeface="+mn-lt"/>
                <a:ea typeface="+mn-ea"/>
                <a:cs typeface="+mn-cs"/>
              </a:rPr>
              <a:t>, почти треть составляют представители </a:t>
            </a:r>
            <a:r>
              <a:rPr lang="ru-RU" sz="1200" kern="1200" dirty="0" err="1" smtClean="0">
                <a:solidFill>
                  <a:schemeClr val="tx1"/>
                </a:solidFill>
                <a:effectLst/>
                <a:latin typeface="+mn-lt"/>
                <a:ea typeface="+mn-ea"/>
                <a:cs typeface="+mn-cs"/>
              </a:rPr>
              <a:t>профобласти</a:t>
            </a:r>
            <a:r>
              <a:rPr lang="ru-RU" sz="1200" kern="1200" dirty="0" smtClean="0">
                <a:solidFill>
                  <a:schemeClr val="tx1"/>
                </a:solidFill>
                <a:effectLst/>
                <a:latin typeface="+mn-lt"/>
                <a:ea typeface="+mn-ea"/>
                <a:cs typeface="+mn-cs"/>
              </a:rPr>
              <a:t> «Наука и образование» (29%), также часто подрабатывают работники из таких </a:t>
            </a:r>
            <a:r>
              <a:rPr lang="ru-RU" sz="1200" kern="1200" dirty="0" err="1" smtClean="0">
                <a:solidFill>
                  <a:schemeClr val="tx1"/>
                </a:solidFill>
                <a:effectLst/>
                <a:latin typeface="+mn-lt"/>
                <a:ea typeface="+mn-ea"/>
                <a:cs typeface="+mn-cs"/>
              </a:rPr>
              <a:t>профобластей</a:t>
            </a:r>
            <a:r>
              <a:rPr lang="ru-RU" sz="1200" kern="1200" dirty="0" smtClean="0">
                <a:solidFill>
                  <a:schemeClr val="tx1"/>
                </a:solidFill>
                <a:effectLst/>
                <a:latin typeface="+mn-lt"/>
                <a:ea typeface="+mn-ea"/>
                <a:cs typeface="+mn-cs"/>
              </a:rPr>
              <a:t>, как «Искусство, развлечения, масс-медиа», «Маркетинг, реклама, PR», «Медицина, фармацевтика», «Управление персоналом». Половина опрошенных заявили, что имели опыт подработки помимо постоянной работы. </a:t>
            </a:r>
          </a:p>
          <a:p>
            <a:r>
              <a:rPr lang="ru-RU" sz="1200" kern="1200" dirty="0" smtClean="0">
                <a:solidFill>
                  <a:schemeClr val="tx1"/>
                </a:solidFill>
                <a:effectLst/>
                <a:latin typeface="+mn-lt"/>
                <a:ea typeface="+mn-ea"/>
                <a:cs typeface="+mn-cs"/>
              </a:rPr>
              <a:t>Главной причиной поиска подработки (93% случаев) респонденты указали потребность в дополнительном заработке. Чуть больше трети считают, что дополнительная работа также помогает развивать свои навыки, 14% опрошенных используют подработку, чтобы с пользой провести свободное время, а 12% подрабатывает «для души».</a:t>
            </a:r>
          </a:p>
          <a:p>
            <a:r>
              <a:rPr lang="ru-RU" sz="1200" kern="1200" dirty="0" smtClean="0">
                <a:solidFill>
                  <a:schemeClr val="tx1"/>
                </a:solidFill>
                <a:effectLst/>
                <a:latin typeface="+mn-lt"/>
                <a:ea typeface="+mn-ea"/>
                <a:cs typeface="+mn-cs"/>
              </a:rPr>
              <a:t>Согласно опросу, подрабатывая, треть респондентов смогли увеличили свой доход на 30%, более четверти (28%) удалось повысить свое материальное состояние на 50%, прирост доходов более 50% указали лишь 15% опрошенных. Особенно большое влияние подработки на свой бюджет отмечают респонденты старше 55 лет. </a:t>
            </a:r>
          </a:p>
          <a:p>
            <a:r>
              <a:rPr lang="ru-RU" sz="1200" kern="1200" dirty="0" smtClean="0">
                <a:solidFill>
                  <a:schemeClr val="tx1"/>
                </a:solidFill>
                <a:effectLst/>
                <a:latin typeface="+mn-lt"/>
                <a:ea typeface="+mn-ea"/>
                <a:cs typeface="+mn-cs"/>
              </a:rPr>
              <a:t>Свой небольшой бизнес, работа курьером, инженером или продавцом – это те основные виды подработки, о которых заявили респонденты. Также в качестве подработки соискатели занимаются 3D-моделированием, аналитикой, работают вожатыми или администраторами, барменами или грузчиками. Среди тех, кто только хочет начать подрабатывать популярны такие виды занятости, как свой небольшой бизнес, работа тайным покупателем, инженером или редактором. Востребованы направления аналитики, ввода данных, системное администрирование и прочее. </a:t>
            </a:r>
            <a:r>
              <a:rPr lang="ru-RU" sz="1200" i="1" kern="1200" dirty="0" smtClean="0">
                <a:solidFill>
                  <a:schemeClr val="tx1"/>
                </a:solidFill>
                <a:effectLst/>
                <a:latin typeface="+mn-lt"/>
                <a:ea typeface="+mn-ea"/>
                <a:cs typeface="+mn-cs"/>
              </a:rPr>
              <a:t>Подробнее можно посмотреть на диаграмме внизу.</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Почти половина (46%) подрабатывающих соискателей заявила, что их начальство даже не знает об их дополнительной работе. Треть работодателей, которые знают о второй работе сотрудника, относится к такому положительно. Но если руководство поднимет заработную плату, то каждый второй опрошенный готов отказаться от подработки и сосредоточиться на своей основной деятельности</a:t>
            </a:r>
          </a:p>
          <a:p>
            <a:endParaRPr lang="ru-RU" dirty="0"/>
          </a:p>
        </p:txBody>
      </p:sp>
      <p:sp>
        <p:nvSpPr>
          <p:cNvPr id="4" name="Номер слайда 3"/>
          <p:cNvSpPr>
            <a:spLocks noGrp="1"/>
          </p:cNvSpPr>
          <p:nvPr>
            <p:ph type="sldNum" sz="quarter" idx="10"/>
          </p:nvPr>
        </p:nvSpPr>
        <p:spPr/>
        <p:txBody>
          <a:bodyPr/>
          <a:lstStyle/>
          <a:p>
            <a:fld id="{7DADC98E-9C1D-4599-A713-C482D23B11C9}" type="slidenum">
              <a:rPr lang="ru-RU" smtClean="0"/>
              <a:t>12</a:t>
            </a:fld>
            <a:endParaRPr lang="ru-RU"/>
          </a:p>
        </p:txBody>
      </p:sp>
    </p:spTree>
    <p:extLst>
      <p:ext uri="{BB962C8B-B14F-4D97-AF65-F5344CB8AC3E}">
        <p14:creationId xmlns:p14="http://schemas.microsoft.com/office/powerpoint/2010/main" val="2297561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1-2. Люди ушли на </a:t>
            </a:r>
            <a:r>
              <a:rPr lang="ru-RU" sz="1200" kern="1200" dirty="0" err="1" smtClean="0">
                <a:solidFill>
                  <a:schemeClr val="tx1"/>
                </a:solidFill>
                <a:effectLst/>
                <a:latin typeface="+mn-lt"/>
                <a:ea typeface="+mn-ea"/>
                <a:cs typeface="+mn-cs"/>
              </a:rPr>
              <a:t>удаленку</a:t>
            </a:r>
            <a:r>
              <a:rPr lang="ru-RU" sz="1200" kern="1200" dirty="0" smtClean="0">
                <a:solidFill>
                  <a:schemeClr val="tx1"/>
                </a:solidFill>
                <a:effectLst/>
                <a:latin typeface="+mn-lt"/>
                <a:ea typeface="+mn-ea"/>
                <a:cs typeface="+mn-cs"/>
              </a:rPr>
              <a:t> и открыли для себя ее плюсы, часть соискателей не хотели бы возвращаться в «офис», что показывают исследования, приведённые в самом начале. </a:t>
            </a:r>
            <a:br>
              <a:rPr lang="ru-RU" sz="1200" kern="1200" dirty="0" smtClean="0">
                <a:solidFill>
                  <a:schemeClr val="tx1"/>
                </a:solidFill>
                <a:effectLst/>
                <a:latin typeface="+mn-lt"/>
                <a:ea typeface="+mn-ea"/>
                <a:cs typeface="+mn-cs"/>
              </a:rPr>
            </a:br>
            <a:r>
              <a:rPr lang="ru-RU" sz="1200" kern="1200" dirty="0" smtClean="0">
                <a:solidFill>
                  <a:schemeClr val="tx1"/>
                </a:solidFill>
                <a:effectLst/>
                <a:latin typeface="+mn-lt"/>
                <a:ea typeface="+mn-ea"/>
                <a:cs typeface="+mn-cs"/>
              </a:rPr>
              <a:t>3. Когда нет привязки к территории из-за возможности удаленной работы, компании выходят на новые рынки в поиске сотрудников. Работодатели крупных городов имеют возможность </a:t>
            </a:r>
            <a:r>
              <a:rPr lang="ru-RU" sz="1200" kern="1200" dirty="0" err="1" smtClean="0">
                <a:solidFill>
                  <a:schemeClr val="tx1"/>
                </a:solidFill>
                <a:effectLst/>
                <a:latin typeface="+mn-lt"/>
                <a:ea typeface="+mn-ea"/>
                <a:cs typeface="+mn-cs"/>
              </a:rPr>
              <a:t>схантить</a:t>
            </a:r>
            <a:r>
              <a:rPr lang="ru-RU" sz="1200" kern="1200" dirty="0" smtClean="0">
                <a:solidFill>
                  <a:schemeClr val="tx1"/>
                </a:solidFill>
                <a:effectLst/>
                <a:latin typeface="+mn-lt"/>
                <a:ea typeface="+mn-ea"/>
                <a:cs typeface="+mn-cs"/>
              </a:rPr>
              <a:t> отличных специалистов из регионов, привлекая их в том числе хорошими </a:t>
            </a:r>
            <a:r>
              <a:rPr lang="ru-RU" sz="1200" kern="1200" dirty="0" err="1" smtClean="0">
                <a:solidFill>
                  <a:schemeClr val="tx1"/>
                </a:solidFill>
                <a:effectLst/>
                <a:latin typeface="+mn-lt"/>
                <a:ea typeface="+mn-ea"/>
                <a:cs typeface="+mn-cs"/>
              </a:rPr>
              <a:t>офферами</a:t>
            </a:r>
            <a:r>
              <a:rPr lang="ru-RU" sz="1200" kern="1200" dirty="0" smtClean="0">
                <a:solidFill>
                  <a:schemeClr val="tx1"/>
                </a:solidFill>
                <a:effectLst/>
                <a:latin typeface="+mn-lt"/>
                <a:ea typeface="+mn-ea"/>
                <a:cs typeface="+mn-cs"/>
              </a:rPr>
              <a:t>, которые не всегда могут предложить местные работодатели</a:t>
            </a:r>
            <a:br>
              <a:rPr lang="ru-RU" sz="1200" kern="1200" dirty="0" smtClean="0">
                <a:solidFill>
                  <a:schemeClr val="tx1"/>
                </a:solidFill>
                <a:effectLst/>
                <a:latin typeface="+mn-lt"/>
                <a:ea typeface="+mn-ea"/>
                <a:cs typeface="+mn-cs"/>
              </a:rPr>
            </a:br>
            <a:r>
              <a:rPr lang="ru-RU" sz="1200" kern="1200" dirty="0" smtClean="0">
                <a:solidFill>
                  <a:schemeClr val="tx1"/>
                </a:solidFill>
                <a:effectLst/>
                <a:latin typeface="+mn-lt"/>
                <a:ea typeface="+mn-ea"/>
                <a:cs typeface="+mn-cs"/>
              </a:rPr>
              <a:t>4. В связи с этим местным работодателям с целью не потерять лучших специалистов приходится повышать предлагаемые заработные платы до уровня зарплат крупных городов</a:t>
            </a:r>
            <a:br>
              <a:rPr lang="ru-RU" sz="1200" kern="1200" dirty="0" smtClean="0">
                <a:solidFill>
                  <a:schemeClr val="tx1"/>
                </a:solidFill>
                <a:effectLst/>
                <a:latin typeface="+mn-lt"/>
                <a:ea typeface="+mn-ea"/>
                <a:cs typeface="+mn-cs"/>
              </a:rPr>
            </a:br>
            <a:r>
              <a:rPr lang="ru-RU" sz="1200" kern="1200" dirty="0" smtClean="0">
                <a:solidFill>
                  <a:schemeClr val="tx1"/>
                </a:solidFill>
                <a:effectLst/>
                <a:latin typeface="+mn-lt"/>
                <a:ea typeface="+mn-ea"/>
                <a:cs typeface="+mn-cs"/>
              </a:rPr>
              <a:t>5. Соискатели ведут себя аккуратно, что показывали данные, приведенные ранее, соответственно повышается конкуренция за специалистов, тем более за хороших, плюс отражается общая усталость и выгорание</a:t>
            </a:r>
          </a:p>
          <a:p>
            <a:r>
              <a:rPr lang="ru-RU" sz="1200" kern="1200" dirty="0" smtClean="0">
                <a:solidFill>
                  <a:schemeClr val="tx1"/>
                </a:solidFill>
                <a:effectLst/>
                <a:latin typeface="+mn-lt"/>
                <a:ea typeface="+mn-ea"/>
                <a:cs typeface="+mn-cs"/>
              </a:rPr>
              <a:t>6. В 2020 году HR-бренд приобретает большое значение: </a:t>
            </a:r>
          </a:p>
          <a:p>
            <a:pPr lvl="0"/>
            <a:r>
              <a:rPr lang="ru-RU" sz="1200" kern="1200" dirty="0" smtClean="0">
                <a:solidFill>
                  <a:schemeClr val="tx1"/>
                </a:solidFill>
                <a:effectLst/>
                <a:latin typeface="+mn-lt"/>
                <a:ea typeface="+mn-ea"/>
                <a:cs typeface="+mn-cs"/>
              </a:rPr>
              <a:t>забота о сотрудниках</a:t>
            </a:r>
          </a:p>
          <a:p>
            <a:pPr lvl="0"/>
            <a:r>
              <a:rPr lang="ru-RU" sz="1200" kern="1200" dirty="0" smtClean="0">
                <a:solidFill>
                  <a:schemeClr val="tx1"/>
                </a:solidFill>
                <a:effectLst/>
                <a:latin typeface="+mn-lt"/>
                <a:ea typeface="+mn-ea"/>
                <a:cs typeface="+mn-cs"/>
              </a:rPr>
              <a:t>комбинированные режимы работы</a:t>
            </a:r>
          </a:p>
          <a:p>
            <a:pPr lvl="0"/>
            <a:r>
              <a:rPr lang="ru-RU" sz="1200" kern="1200" dirty="0" smtClean="0">
                <a:solidFill>
                  <a:schemeClr val="tx1"/>
                </a:solidFill>
                <a:effectLst/>
                <a:latin typeface="+mn-lt"/>
                <a:ea typeface="+mn-ea"/>
                <a:cs typeface="+mn-cs"/>
              </a:rPr>
              <a:t>смещение фокуса бизнеса на максимальное сохранение команд</a:t>
            </a:r>
          </a:p>
          <a:p>
            <a:pPr lvl="0"/>
            <a:r>
              <a:rPr lang="ru-RU" sz="1200" kern="1200" dirty="0" smtClean="0">
                <a:solidFill>
                  <a:schemeClr val="tx1"/>
                </a:solidFill>
                <a:effectLst/>
                <a:latin typeface="+mn-lt"/>
                <a:ea typeface="+mn-ea"/>
                <a:cs typeface="+mn-cs"/>
              </a:rPr>
              <a:t>трансформация ценностей и установок внутри компании</a:t>
            </a:r>
          </a:p>
          <a:p>
            <a:r>
              <a:rPr lang="ru-RU" sz="1200" kern="1200" dirty="0" smtClean="0">
                <a:solidFill>
                  <a:schemeClr val="tx1"/>
                </a:solidFill>
                <a:effectLst/>
                <a:latin typeface="+mn-lt"/>
                <a:ea typeface="+mn-ea"/>
                <a:cs typeface="+mn-cs"/>
              </a:rPr>
              <a:t>Отдельным направлением работы в компаниях </a:t>
            </a:r>
            <a:r>
              <a:rPr lang="en-US" sz="1200" kern="1200" dirty="0" smtClean="0">
                <a:solidFill>
                  <a:schemeClr val="tx1"/>
                </a:solidFill>
                <a:effectLst/>
                <a:latin typeface="+mn-lt"/>
                <a:ea typeface="+mn-ea"/>
                <a:cs typeface="+mn-cs"/>
              </a:rPr>
              <a:t>w</a:t>
            </a:r>
            <a:r>
              <a:rPr lang="ru-RU" sz="1200" kern="1200" dirty="0" err="1" smtClean="0">
                <a:solidFill>
                  <a:schemeClr val="tx1"/>
                </a:solidFill>
                <a:effectLst/>
                <a:latin typeface="+mn-lt"/>
                <a:ea typeface="+mn-ea"/>
                <a:cs typeface="+mn-cs"/>
              </a:rPr>
              <a:t>ell-being</a:t>
            </a:r>
            <a:r>
              <a:rPr lang="ru-RU" sz="1200" kern="1200" dirty="0" smtClean="0">
                <a:solidFill>
                  <a:schemeClr val="tx1"/>
                </a:solidFill>
                <a:effectLst/>
                <a:latin typeface="+mn-lt"/>
                <a:ea typeface="+mn-ea"/>
                <a:cs typeface="+mn-cs"/>
              </a:rPr>
              <a:t> программы по повышению уровня благополучия сотрудников, а также их вовлеченности в рабочий процесс. </a:t>
            </a:r>
          </a:p>
          <a:p>
            <a:r>
              <a:rPr lang="ru-RU" sz="1200" kern="1200" dirty="0" smtClean="0">
                <a:solidFill>
                  <a:schemeClr val="tx1"/>
                </a:solidFill>
                <a:effectLst/>
                <a:latin typeface="+mn-lt"/>
                <a:ea typeface="+mn-ea"/>
                <a:cs typeface="+mn-cs"/>
              </a:rPr>
              <a:t>Составляющие </a:t>
            </a:r>
            <a:r>
              <a:rPr lang="en-US" sz="1200" kern="1200" dirty="0" smtClean="0">
                <a:solidFill>
                  <a:schemeClr val="tx1"/>
                </a:solidFill>
                <a:effectLst/>
                <a:latin typeface="+mn-lt"/>
                <a:ea typeface="+mn-ea"/>
                <a:cs typeface="+mn-cs"/>
              </a:rPr>
              <a:t>w</a:t>
            </a:r>
            <a:r>
              <a:rPr lang="ru-RU" sz="1200" kern="1200" dirty="0" err="1" smtClean="0">
                <a:solidFill>
                  <a:schemeClr val="tx1"/>
                </a:solidFill>
                <a:effectLst/>
                <a:latin typeface="+mn-lt"/>
                <a:ea typeface="+mn-ea"/>
                <a:cs typeface="+mn-cs"/>
              </a:rPr>
              <a:t>ell-being</a:t>
            </a:r>
            <a:r>
              <a:rPr lang="ru-RU" sz="1200" kern="1200" dirty="0" smtClean="0">
                <a:solidFill>
                  <a:schemeClr val="tx1"/>
                </a:solidFill>
                <a:effectLst/>
                <a:latin typeface="+mn-lt"/>
                <a:ea typeface="+mn-ea"/>
                <a:cs typeface="+mn-cs"/>
              </a:rPr>
              <a:t> программ в компании: физическое здоровье, душевное равновесие, комфортная рабочая среда, финансовое благополучие, возможность профессионального роста</a:t>
            </a:r>
          </a:p>
          <a:p>
            <a:r>
              <a:rPr lang="ru-RU" sz="1200" b="1" kern="1200" dirty="0" smtClean="0">
                <a:solidFill>
                  <a:schemeClr val="tx1"/>
                </a:solidFill>
                <a:effectLst/>
                <a:latin typeface="+mn-lt"/>
                <a:ea typeface="+mn-ea"/>
                <a:cs typeface="+mn-cs"/>
              </a:rPr>
              <a:t>Проблема 2020 – выгорание сотрудников</a:t>
            </a:r>
            <a:endParaRPr lang="ru-RU" sz="1200" kern="1200" dirty="0" smtClean="0">
              <a:solidFill>
                <a:schemeClr val="tx1"/>
              </a:solidFill>
              <a:effectLst/>
              <a:latin typeface="+mn-lt"/>
              <a:ea typeface="+mn-ea"/>
              <a:cs typeface="+mn-cs"/>
            </a:endParaRPr>
          </a:p>
          <a:p>
            <a:pPr lvl="0"/>
            <a:r>
              <a:rPr lang="ru-RU" sz="1200" b="1" kern="1200" dirty="0" smtClean="0">
                <a:solidFill>
                  <a:schemeClr val="tx1"/>
                </a:solidFill>
                <a:effectLst/>
                <a:latin typeface="+mn-lt"/>
                <a:ea typeface="+mn-ea"/>
                <a:cs typeface="+mn-cs"/>
              </a:rPr>
              <a:t>55% </a:t>
            </a:r>
            <a:r>
              <a:rPr lang="ru-RU" sz="1200" kern="1200" dirty="0" smtClean="0">
                <a:solidFill>
                  <a:schemeClr val="tx1"/>
                </a:solidFill>
                <a:effectLst/>
                <a:latin typeface="+mn-lt"/>
                <a:ea typeface="+mn-ea"/>
                <a:cs typeface="+mn-cs"/>
              </a:rPr>
              <a:t>сотрудников связывают состояние усталости и эмоционального упадка с работой</a:t>
            </a:r>
          </a:p>
          <a:p>
            <a:pPr lvl="0"/>
            <a:r>
              <a:rPr lang="ru-RU" sz="1200" b="1" kern="1200" dirty="0" smtClean="0">
                <a:solidFill>
                  <a:schemeClr val="tx1"/>
                </a:solidFill>
                <a:effectLst/>
                <a:latin typeface="+mn-lt"/>
                <a:ea typeface="+mn-ea"/>
                <a:cs typeface="+mn-cs"/>
              </a:rPr>
              <a:t>42% </a:t>
            </a:r>
            <a:r>
              <a:rPr lang="ru-RU" sz="1200" kern="1200" dirty="0" smtClean="0">
                <a:solidFill>
                  <a:schemeClr val="tx1"/>
                </a:solidFill>
                <a:effectLst/>
                <a:latin typeface="+mn-lt"/>
                <a:ea typeface="+mn-ea"/>
                <a:cs typeface="+mn-cs"/>
              </a:rPr>
              <a:t>чаще всего испытывают раздражение и недовольство по отношению к своей работе</a:t>
            </a:r>
          </a:p>
          <a:p>
            <a:pPr lvl="0"/>
            <a:r>
              <a:rPr lang="ru-RU" sz="1200" b="1" kern="1200" dirty="0" smtClean="0">
                <a:solidFill>
                  <a:schemeClr val="tx1"/>
                </a:solidFill>
                <a:effectLst/>
                <a:latin typeface="+mn-lt"/>
                <a:ea typeface="+mn-ea"/>
                <a:cs typeface="+mn-cs"/>
              </a:rPr>
              <a:t>39% </a:t>
            </a:r>
            <a:r>
              <a:rPr lang="ru-RU" sz="1200" kern="1200" dirty="0" smtClean="0">
                <a:solidFill>
                  <a:schemeClr val="tx1"/>
                </a:solidFill>
                <a:effectLst/>
                <a:latin typeface="+mn-lt"/>
                <a:ea typeface="+mn-ea"/>
                <a:cs typeface="+mn-cs"/>
              </a:rPr>
              <a:t>- испытывают на работе апатию, безразличие, желание устраниться</a:t>
            </a:r>
          </a:p>
          <a:p>
            <a:pPr lvl="0"/>
            <a:r>
              <a:rPr lang="ru-RU" sz="1200" kern="1200" dirty="0" smtClean="0">
                <a:solidFill>
                  <a:schemeClr val="tx1"/>
                </a:solidFill>
                <a:effectLst/>
                <a:latin typeface="+mn-lt"/>
                <a:ea typeface="+mn-ea"/>
                <a:cs typeface="+mn-cs"/>
              </a:rPr>
              <a:t>Последствия выгорания </a:t>
            </a:r>
            <a:r>
              <a:rPr lang="ru-RU" sz="1200" b="1" kern="1200" dirty="0" smtClean="0">
                <a:solidFill>
                  <a:schemeClr val="tx1"/>
                </a:solidFill>
                <a:effectLst/>
                <a:latin typeface="+mn-lt"/>
                <a:ea typeface="+mn-ea"/>
                <a:cs typeface="+mn-cs"/>
              </a:rPr>
              <a:t>49%</a:t>
            </a:r>
            <a:r>
              <a:rPr lang="ru-RU" sz="1200" kern="1200" dirty="0" smtClean="0">
                <a:solidFill>
                  <a:schemeClr val="tx1"/>
                </a:solidFill>
                <a:effectLst/>
                <a:latin typeface="+mn-lt"/>
                <a:ea typeface="+mn-ea"/>
                <a:cs typeface="+mn-cs"/>
              </a:rPr>
              <a:t> – сотрудников решает сменить работу, что не на руку работодателю в условиях соискательского рынка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7. Потребность работодателей в работниках, заявленная в органы службы занятости населения на конец декабря 2020 г. в % к декабрю 2019 г. Во всех федеральных округах увеличилась до 20% в Сибирском, Приволжском, Северо-Западном федеральных округах и до 30%, например, в Уральском ФО (34%). Работодатели все больше испытывают потребность в соискателях и готовы прибегать к помощи внешних организаций и </a:t>
            </a:r>
            <a:r>
              <a:rPr lang="ru-RU" sz="1200" kern="1200" dirty="0" err="1" smtClean="0">
                <a:solidFill>
                  <a:schemeClr val="tx1"/>
                </a:solidFill>
                <a:effectLst/>
                <a:latin typeface="+mn-lt"/>
                <a:ea typeface="+mn-ea"/>
                <a:cs typeface="+mn-cs"/>
              </a:rPr>
              <a:t>гос.органов</a:t>
            </a:r>
            <a:r>
              <a:rPr lang="ru-RU" sz="1200" kern="1200" dirty="0" smtClean="0">
                <a:solidFill>
                  <a:schemeClr val="tx1"/>
                </a:solidFill>
                <a:effectLst/>
                <a:latin typeface="+mn-lt"/>
                <a:ea typeface="+mn-ea"/>
                <a:cs typeface="+mn-cs"/>
              </a:rPr>
              <a:t>.</a:t>
            </a:r>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24AC3-598C-4927-A377-5B40A4FEFF9F}"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0655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403F4E-9050-49A9-8501-92BEA40ADCF5}"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17744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42999" y="1653648"/>
            <a:ext cx="6858000" cy="791832"/>
          </a:xfrm>
        </p:spPr>
        <p:txBody>
          <a:bodyPr anchor="b"/>
          <a:lstStyle>
            <a:lvl1pPr algn="ctr">
              <a:defRPr sz="4500" b="1"/>
            </a:lvl1pPr>
          </a:lstStyle>
          <a:p>
            <a:r>
              <a:rPr lang="ru-RU"/>
              <a:t>Образец заголовка</a:t>
            </a:r>
            <a:endParaRPr lang="en-US"/>
          </a:p>
        </p:txBody>
      </p:sp>
      <p:sp>
        <p:nvSpPr>
          <p:cNvPr id="3" name="Subtitle 2"/>
          <p:cNvSpPr>
            <a:spLocks noGrp="1"/>
          </p:cNvSpPr>
          <p:nvPr>
            <p:ph type="subTitle" idx="1"/>
          </p:nvPr>
        </p:nvSpPr>
        <p:spPr>
          <a:xfrm>
            <a:off x="1142999" y="2572727"/>
            <a:ext cx="6858000" cy="405210"/>
          </a:xfrm>
        </p:spPr>
        <p:txBody>
          <a:bodyPr>
            <a:normAutofit/>
          </a:bodyPr>
          <a:lstStyle>
            <a:lvl1pPr marL="0" indent="0" algn="ctr">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a:p>
        </p:txBody>
      </p:sp>
    </p:spTree>
    <p:extLst>
      <p:ext uri="{BB962C8B-B14F-4D97-AF65-F5344CB8AC3E}">
        <p14:creationId xmlns:p14="http://schemas.microsoft.com/office/powerpoint/2010/main" val="3787654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екстовая страница">
    <p:spTree>
      <p:nvGrpSpPr>
        <p:cNvPr id="1" name=""/>
        <p:cNvGrpSpPr/>
        <p:nvPr/>
      </p:nvGrpSpPr>
      <p:grpSpPr>
        <a:xfrm>
          <a:off x="0" y="0"/>
          <a:ext cx="0" cy="0"/>
          <a:chOff x="0" y="0"/>
          <a:chExt cx="0" cy="0"/>
        </a:xfrm>
      </p:grpSpPr>
      <p:pic>
        <p:nvPicPr>
          <p:cNvPr id="6" name="Рисунок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2507" y="184547"/>
            <a:ext cx="327422" cy="32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354886" y="797244"/>
            <a:ext cx="7966522"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a:p>
        </p:txBody>
      </p:sp>
      <p:sp>
        <p:nvSpPr>
          <p:cNvPr id="5" name="Текст 13"/>
          <p:cNvSpPr>
            <a:spLocks noGrp="1"/>
          </p:cNvSpPr>
          <p:nvPr>
            <p:ph type="body" sz="quarter" idx="22"/>
          </p:nvPr>
        </p:nvSpPr>
        <p:spPr>
          <a:xfrm>
            <a:off x="355300"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Образец текста</a:t>
            </a:r>
          </a:p>
          <a:p>
            <a:pPr lvl="1"/>
            <a:r>
              <a:rPr lang="ru-RU"/>
              <a:t>Второй уровень</a:t>
            </a:r>
          </a:p>
        </p:txBody>
      </p:sp>
      <p:sp>
        <p:nvSpPr>
          <p:cNvPr id="12" name="Title Placeholder 1"/>
          <p:cNvSpPr>
            <a:spLocks noGrp="1"/>
          </p:cNvSpPr>
          <p:nvPr>
            <p:ph type="title"/>
          </p:nvPr>
        </p:nvSpPr>
        <p:spPr>
          <a:xfrm>
            <a:off x="352074" y="390117"/>
            <a:ext cx="7976813" cy="394528"/>
          </a:xfrm>
          <a:prstGeom prst="rect">
            <a:avLst/>
          </a:prstGeom>
        </p:spPr>
        <p:txBody>
          <a:bodyPr rtlCol="0" anchor="t">
            <a:normAutofit/>
          </a:bodyPr>
          <a:lstStyle>
            <a:lvl1pPr>
              <a:defRPr/>
            </a:lvl1pPr>
          </a:lstStyle>
          <a:p>
            <a:r>
              <a:rPr lang="ru-RU"/>
              <a:t>Образец заголовка</a:t>
            </a:r>
            <a:endParaRPr lang="en-US"/>
          </a:p>
        </p:txBody>
      </p:sp>
    </p:spTree>
    <p:extLst>
      <p:ext uri="{BB962C8B-B14F-4D97-AF65-F5344CB8AC3E}">
        <p14:creationId xmlns:p14="http://schemas.microsoft.com/office/powerpoint/2010/main" val="1313691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Титульная обложка">
    <p:spTree>
      <p:nvGrpSpPr>
        <p:cNvPr id="1" name=""/>
        <p:cNvGrpSpPr/>
        <p:nvPr/>
      </p:nvGrpSpPr>
      <p:grpSpPr>
        <a:xfrm>
          <a:off x="0" y="0"/>
          <a:ext cx="0" cy="0"/>
          <a:chOff x="0" y="0"/>
          <a:chExt cx="0" cy="0"/>
        </a:xfrm>
      </p:grpSpPr>
      <p:sp>
        <p:nvSpPr>
          <p:cNvPr id="3" name="Прямоугольник 2"/>
          <p:cNvSpPr/>
          <p:nvPr userDrawn="1"/>
        </p:nvSpPr>
        <p:spPr>
          <a:xfrm>
            <a:off x="0" y="-4763"/>
            <a:ext cx="9144000" cy="5148263"/>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sp>
        <p:nvSpPr>
          <p:cNvPr id="4" name="Прямоугольник 3"/>
          <p:cNvSpPr/>
          <p:nvPr userDrawn="1"/>
        </p:nvSpPr>
        <p:spPr>
          <a:xfrm>
            <a:off x="397669" y="3561160"/>
            <a:ext cx="7046119" cy="70485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ru-RU" sz="1350"/>
              <a:t>                </a:t>
            </a:r>
          </a:p>
        </p:txBody>
      </p:sp>
      <p:pic>
        <p:nvPicPr>
          <p:cNvPr id="5" name="Рисунок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95072" y="382192"/>
            <a:ext cx="575072" cy="573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Рисунок 2"/>
          <p:cNvSpPr>
            <a:spLocks noGrp="1"/>
          </p:cNvSpPr>
          <p:nvPr>
            <p:ph type="pic" sz="quarter" idx="10"/>
          </p:nvPr>
        </p:nvSpPr>
        <p:spPr>
          <a:xfrm>
            <a:off x="0" y="0"/>
            <a:ext cx="9144000" cy="5143500"/>
          </a:xfrm>
        </p:spPr>
        <p:txBody>
          <a:bodyPr rtlCol="0">
            <a:normAutofit/>
          </a:bodyPr>
          <a:lstStyle/>
          <a:p>
            <a:pPr lvl="0"/>
            <a:r>
              <a:rPr lang="ru-RU" noProof="0"/>
              <a:t>Вставка рисунка</a:t>
            </a:r>
          </a:p>
        </p:txBody>
      </p:sp>
    </p:spTree>
    <p:extLst>
      <p:ext uri="{BB962C8B-B14F-4D97-AF65-F5344CB8AC3E}">
        <p14:creationId xmlns:p14="http://schemas.microsoft.com/office/powerpoint/2010/main" val="2548229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Бордовая обложка">
    <p:spTree>
      <p:nvGrpSpPr>
        <p:cNvPr id="1" name=""/>
        <p:cNvGrpSpPr/>
        <p:nvPr/>
      </p:nvGrpSpPr>
      <p:grpSpPr>
        <a:xfrm>
          <a:off x="0" y="0"/>
          <a:ext cx="0" cy="0"/>
          <a:chOff x="0" y="0"/>
          <a:chExt cx="0" cy="0"/>
        </a:xfrm>
      </p:grpSpPr>
      <p:sp>
        <p:nvSpPr>
          <p:cNvPr id="3" name="Прямоугольник 2"/>
          <p:cNvSpPr/>
          <p:nvPr userDrawn="1"/>
        </p:nvSpPr>
        <p:spPr>
          <a:xfrm>
            <a:off x="-2381" y="-8335"/>
            <a:ext cx="9157097" cy="5164932"/>
          </a:xfrm>
          <a:prstGeom prst="rect">
            <a:avLst/>
          </a:prstGeom>
          <a:solidFill>
            <a:srgbClr val="FFCD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sp>
        <p:nvSpPr>
          <p:cNvPr id="5" name="Прямоугольник 4"/>
          <p:cNvSpPr/>
          <p:nvPr userDrawn="1"/>
        </p:nvSpPr>
        <p:spPr>
          <a:xfrm>
            <a:off x="386954" y="-4762"/>
            <a:ext cx="9144000" cy="51613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sp>
        <p:nvSpPr>
          <p:cNvPr id="4" name="Рисунок 3"/>
          <p:cNvSpPr>
            <a:spLocks noGrp="1"/>
          </p:cNvSpPr>
          <p:nvPr>
            <p:ph type="pic" sz="quarter" idx="10"/>
          </p:nvPr>
        </p:nvSpPr>
        <p:spPr>
          <a:xfrm>
            <a:off x="2711" y="-3856"/>
            <a:ext cx="9157097" cy="5148263"/>
          </a:xfrm>
        </p:spPr>
        <p:txBody>
          <a:bodyPr rtlCol="0">
            <a:normAutofit/>
          </a:bodyPr>
          <a:lstStyle>
            <a:lvl1pPr>
              <a:defRPr>
                <a:solidFill>
                  <a:schemeClr val="tx1"/>
                </a:solidFill>
              </a:defRPr>
            </a:lvl1pPr>
          </a:lstStyle>
          <a:p>
            <a:pPr lvl="0"/>
            <a:r>
              <a:rPr lang="ru-RU" noProof="0"/>
              <a:t>Вставка рисунка</a:t>
            </a:r>
          </a:p>
        </p:txBody>
      </p:sp>
    </p:spTree>
    <p:extLst>
      <p:ext uri="{BB962C8B-B14F-4D97-AF65-F5344CB8AC3E}">
        <p14:creationId xmlns:p14="http://schemas.microsoft.com/office/powerpoint/2010/main" val="358768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Текстовая страница 2">
    <p:spTree>
      <p:nvGrpSpPr>
        <p:cNvPr id="1" name=""/>
        <p:cNvGrpSpPr/>
        <p:nvPr/>
      </p:nvGrpSpPr>
      <p:grpSpPr>
        <a:xfrm>
          <a:off x="0" y="0"/>
          <a:ext cx="0" cy="0"/>
          <a:chOff x="0" y="0"/>
          <a:chExt cx="0" cy="0"/>
        </a:xfrm>
      </p:grpSpPr>
      <p:pic>
        <p:nvPicPr>
          <p:cNvPr id="11" name="Рисунок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2507" y="184547"/>
            <a:ext cx="327422" cy="32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Текст 13"/>
          <p:cNvSpPr>
            <a:spLocks noGrp="1"/>
          </p:cNvSpPr>
          <p:nvPr>
            <p:ph type="body" sz="quarter" idx="10"/>
          </p:nvPr>
        </p:nvSpPr>
        <p:spPr>
          <a:xfrm>
            <a:off x="358895" y="1824676"/>
            <a:ext cx="3149348" cy="540545"/>
          </a:xfrm>
        </p:spPr>
        <p:txBody>
          <a:bodyPr>
            <a:normAutofit/>
          </a:bodyPr>
          <a:lstStyle>
            <a:lvl1pPr>
              <a:defRPr sz="1125" baseline="0"/>
            </a:lvl1pPr>
          </a:lstStyle>
          <a:p>
            <a:pPr lvl="0"/>
            <a:r>
              <a:rPr lang="ru-RU"/>
              <a:t>Образец текста</a:t>
            </a:r>
          </a:p>
        </p:txBody>
      </p:sp>
      <p:sp>
        <p:nvSpPr>
          <p:cNvPr id="16" name="Текст 15"/>
          <p:cNvSpPr>
            <a:spLocks noGrp="1"/>
          </p:cNvSpPr>
          <p:nvPr>
            <p:ph type="body" sz="quarter" idx="11"/>
          </p:nvPr>
        </p:nvSpPr>
        <p:spPr>
          <a:xfrm>
            <a:off x="358895" y="1617405"/>
            <a:ext cx="3149348" cy="297331"/>
          </a:xfrm>
        </p:spPr>
        <p:txBody>
          <a:bodyPr>
            <a:normAutofit/>
          </a:bodyPr>
          <a:lstStyle>
            <a:lvl1pPr>
              <a:defRPr sz="1425" b="1"/>
            </a:lvl1pPr>
          </a:lstStyle>
          <a:p>
            <a:pPr lvl="0"/>
            <a:r>
              <a:rPr lang="ru-RU"/>
              <a:t>Образец текста</a:t>
            </a:r>
          </a:p>
        </p:txBody>
      </p:sp>
      <p:sp>
        <p:nvSpPr>
          <p:cNvPr id="19" name="Текст 13"/>
          <p:cNvSpPr>
            <a:spLocks noGrp="1"/>
          </p:cNvSpPr>
          <p:nvPr>
            <p:ph type="body" sz="quarter" idx="12"/>
          </p:nvPr>
        </p:nvSpPr>
        <p:spPr>
          <a:xfrm>
            <a:off x="348604" y="2784193"/>
            <a:ext cx="3149348" cy="540545"/>
          </a:xfrm>
        </p:spPr>
        <p:txBody>
          <a:bodyPr>
            <a:normAutofit/>
          </a:bodyPr>
          <a:lstStyle>
            <a:lvl1pPr>
              <a:defRPr sz="1125" baseline="0"/>
            </a:lvl1pPr>
          </a:lstStyle>
          <a:p>
            <a:pPr lvl="0"/>
            <a:r>
              <a:rPr lang="ru-RU"/>
              <a:t>Образец текста</a:t>
            </a:r>
          </a:p>
        </p:txBody>
      </p:sp>
      <p:sp>
        <p:nvSpPr>
          <p:cNvPr id="20" name="Текст 15"/>
          <p:cNvSpPr>
            <a:spLocks noGrp="1"/>
          </p:cNvSpPr>
          <p:nvPr>
            <p:ph type="body" sz="quarter" idx="13"/>
          </p:nvPr>
        </p:nvSpPr>
        <p:spPr>
          <a:xfrm>
            <a:off x="348604" y="2576922"/>
            <a:ext cx="3149348" cy="297331"/>
          </a:xfrm>
        </p:spPr>
        <p:txBody>
          <a:bodyPr>
            <a:normAutofit/>
          </a:bodyPr>
          <a:lstStyle>
            <a:lvl1pPr>
              <a:defRPr sz="1425" b="1"/>
            </a:lvl1pPr>
          </a:lstStyle>
          <a:p>
            <a:pPr lvl="0"/>
            <a:r>
              <a:rPr lang="ru-RU"/>
              <a:t>Образец текста</a:t>
            </a:r>
          </a:p>
        </p:txBody>
      </p:sp>
      <p:sp>
        <p:nvSpPr>
          <p:cNvPr id="21" name="Текст 13"/>
          <p:cNvSpPr>
            <a:spLocks noGrp="1"/>
          </p:cNvSpPr>
          <p:nvPr>
            <p:ph type="body" sz="quarter" idx="14"/>
          </p:nvPr>
        </p:nvSpPr>
        <p:spPr>
          <a:xfrm>
            <a:off x="358895" y="3725995"/>
            <a:ext cx="3149348" cy="540545"/>
          </a:xfrm>
        </p:spPr>
        <p:txBody>
          <a:bodyPr>
            <a:normAutofit/>
          </a:bodyPr>
          <a:lstStyle>
            <a:lvl1pPr>
              <a:defRPr sz="1125" baseline="0"/>
            </a:lvl1pPr>
          </a:lstStyle>
          <a:p>
            <a:pPr lvl="0"/>
            <a:r>
              <a:rPr lang="ru-RU"/>
              <a:t>Образец текста</a:t>
            </a:r>
          </a:p>
        </p:txBody>
      </p:sp>
      <p:sp>
        <p:nvSpPr>
          <p:cNvPr id="22" name="Текст 15"/>
          <p:cNvSpPr>
            <a:spLocks noGrp="1"/>
          </p:cNvSpPr>
          <p:nvPr>
            <p:ph type="body" sz="quarter" idx="15"/>
          </p:nvPr>
        </p:nvSpPr>
        <p:spPr>
          <a:xfrm>
            <a:off x="358895" y="3518724"/>
            <a:ext cx="3149348" cy="297331"/>
          </a:xfrm>
        </p:spPr>
        <p:txBody>
          <a:bodyPr>
            <a:normAutofit/>
          </a:bodyPr>
          <a:lstStyle>
            <a:lvl1pPr>
              <a:defRPr sz="1425" b="1"/>
            </a:lvl1pPr>
          </a:lstStyle>
          <a:p>
            <a:pPr lvl="0"/>
            <a:r>
              <a:rPr lang="ru-RU"/>
              <a:t>Образец текста</a:t>
            </a:r>
          </a:p>
        </p:txBody>
      </p:sp>
      <p:sp>
        <p:nvSpPr>
          <p:cNvPr id="23" name="Subtitle 2"/>
          <p:cNvSpPr>
            <a:spLocks noGrp="1"/>
          </p:cNvSpPr>
          <p:nvPr>
            <p:ph type="subTitle" idx="1"/>
          </p:nvPr>
        </p:nvSpPr>
        <p:spPr>
          <a:xfrm>
            <a:off x="346393" y="797244"/>
            <a:ext cx="7966522"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a:p>
        </p:txBody>
      </p:sp>
      <p:sp>
        <p:nvSpPr>
          <p:cNvPr id="30" name="Текст 13"/>
          <p:cNvSpPr>
            <a:spLocks noGrp="1"/>
          </p:cNvSpPr>
          <p:nvPr>
            <p:ph type="body" sz="quarter" idx="22"/>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Образец текста</a:t>
            </a:r>
          </a:p>
          <a:p>
            <a:pPr lvl="1"/>
            <a:r>
              <a:rPr lang="ru-RU"/>
              <a:t>Второй уровень</a:t>
            </a:r>
          </a:p>
        </p:txBody>
      </p:sp>
      <p:sp>
        <p:nvSpPr>
          <p:cNvPr id="31" name="Title Placeholder 1"/>
          <p:cNvSpPr>
            <a:spLocks noGrp="1"/>
          </p:cNvSpPr>
          <p:nvPr>
            <p:ph type="title"/>
          </p:nvPr>
        </p:nvSpPr>
        <p:spPr>
          <a:xfrm>
            <a:off x="343581" y="390117"/>
            <a:ext cx="7976813" cy="394528"/>
          </a:xfrm>
          <a:prstGeom prst="rect">
            <a:avLst/>
          </a:prstGeom>
        </p:spPr>
        <p:txBody>
          <a:bodyPr rtlCol="0" anchor="t">
            <a:normAutofit/>
          </a:bodyPr>
          <a:lstStyle>
            <a:lvl1pPr>
              <a:defRPr/>
            </a:lvl1pPr>
          </a:lstStyle>
          <a:p>
            <a:r>
              <a:rPr lang="ru-RU"/>
              <a:t>Образец заголовка</a:t>
            </a:r>
            <a:endParaRPr lang="en-US"/>
          </a:p>
        </p:txBody>
      </p:sp>
    </p:spTree>
    <p:extLst>
      <p:ext uri="{BB962C8B-B14F-4D97-AF65-F5344CB8AC3E}">
        <p14:creationId xmlns:p14="http://schemas.microsoft.com/office/powerpoint/2010/main" val="920424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Ненумерованные списки">
    <p:spTree>
      <p:nvGrpSpPr>
        <p:cNvPr id="1" name=""/>
        <p:cNvGrpSpPr/>
        <p:nvPr/>
      </p:nvGrpSpPr>
      <p:grpSpPr>
        <a:xfrm>
          <a:off x="0" y="0"/>
          <a:ext cx="0" cy="0"/>
          <a:chOff x="0" y="0"/>
          <a:chExt cx="0" cy="0"/>
        </a:xfrm>
      </p:grpSpPr>
      <p:pic>
        <p:nvPicPr>
          <p:cNvPr id="16" name="Рисунок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2507" y="184547"/>
            <a:ext cx="327422" cy="32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Текст 13"/>
          <p:cNvSpPr>
            <a:spLocks noGrp="1"/>
          </p:cNvSpPr>
          <p:nvPr>
            <p:ph type="body" sz="quarter" idx="14"/>
          </p:nvPr>
        </p:nvSpPr>
        <p:spPr>
          <a:xfrm>
            <a:off x="414245" y="1297930"/>
            <a:ext cx="2393463" cy="949785"/>
          </a:xfrm>
        </p:spPr>
        <p:txBody>
          <a:bodyPr>
            <a:noAutofit/>
          </a:bodyPr>
          <a:lstStyle>
            <a:lvl1pPr marL="148500" indent="-148500">
              <a:lnSpc>
                <a:spcPts val="1650"/>
              </a:lnSpc>
              <a:buFont typeface="Arial" panose="020B0604020202020204" pitchFamily="34" charset="0"/>
              <a:buChar char="•"/>
              <a:defRPr sz="1500" baseline="0"/>
            </a:lvl1pPr>
          </a:lstStyle>
          <a:p>
            <a:pPr lvl="0"/>
            <a:r>
              <a:rPr lang="ru-RU"/>
              <a:t>Образец текста</a:t>
            </a:r>
          </a:p>
        </p:txBody>
      </p:sp>
      <p:sp>
        <p:nvSpPr>
          <p:cNvPr id="46" name="Текст 13"/>
          <p:cNvSpPr>
            <a:spLocks noGrp="1"/>
          </p:cNvSpPr>
          <p:nvPr>
            <p:ph type="body" sz="quarter" idx="23"/>
          </p:nvPr>
        </p:nvSpPr>
        <p:spPr>
          <a:xfrm>
            <a:off x="407165" y="2346860"/>
            <a:ext cx="2393463" cy="949785"/>
          </a:xfrm>
        </p:spPr>
        <p:txBody>
          <a:bodyPr>
            <a:noAutofit/>
          </a:bodyPr>
          <a:lstStyle>
            <a:lvl1pPr marL="148500" indent="-148500">
              <a:lnSpc>
                <a:spcPts val="1650"/>
              </a:lnSpc>
              <a:buFont typeface="Arial" panose="020B0604020202020204" pitchFamily="34" charset="0"/>
              <a:buChar char="•"/>
              <a:defRPr sz="1500" baseline="0"/>
            </a:lvl1pPr>
          </a:lstStyle>
          <a:p>
            <a:pPr lvl="0"/>
            <a:r>
              <a:rPr lang="ru-RU"/>
              <a:t>Образец текста</a:t>
            </a:r>
          </a:p>
        </p:txBody>
      </p:sp>
      <p:sp>
        <p:nvSpPr>
          <p:cNvPr id="47" name="Текст 13"/>
          <p:cNvSpPr>
            <a:spLocks noGrp="1"/>
          </p:cNvSpPr>
          <p:nvPr>
            <p:ph type="body" sz="quarter" idx="24"/>
          </p:nvPr>
        </p:nvSpPr>
        <p:spPr>
          <a:xfrm>
            <a:off x="400084" y="3407928"/>
            <a:ext cx="2393463" cy="949785"/>
          </a:xfrm>
        </p:spPr>
        <p:txBody>
          <a:bodyPr>
            <a:noAutofit/>
          </a:bodyPr>
          <a:lstStyle>
            <a:lvl1pPr marL="148500" indent="-148500">
              <a:lnSpc>
                <a:spcPts val="1650"/>
              </a:lnSpc>
              <a:buFont typeface="Arial" panose="020B0604020202020204" pitchFamily="34" charset="0"/>
              <a:buChar char="•"/>
              <a:defRPr sz="1500" baseline="0"/>
            </a:lvl1pPr>
          </a:lstStyle>
          <a:p>
            <a:pPr lvl="0"/>
            <a:r>
              <a:rPr lang="ru-RU"/>
              <a:t>Образец текста</a:t>
            </a:r>
          </a:p>
        </p:txBody>
      </p:sp>
      <p:sp>
        <p:nvSpPr>
          <p:cNvPr id="48" name="Текст 13"/>
          <p:cNvSpPr>
            <a:spLocks noGrp="1"/>
          </p:cNvSpPr>
          <p:nvPr>
            <p:ph type="body" sz="quarter" idx="25"/>
          </p:nvPr>
        </p:nvSpPr>
        <p:spPr>
          <a:xfrm>
            <a:off x="3248387" y="1312531"/>
            <a:ext cx="1869034" cy="800168"/>
          </a:xfrm>
        </p:spPr>
        <p:txBody>
          <a:bodyPr>
            <a:noAutofit/>
          </a:bodyPr>
          <a:lstStyle>
            <a:lvl1pPr marL="121500" indent="-121500">
              <a:lnSpc>
                <a:spcPts val="1350"/>
              </a:lnSpc>
              <a:buFont typeface="Arial" panose="020B0604020202020204" pitchFamily="34" charset="0"/>
              <a:buChar char="•"/>
              <a:defRPr sz="1125" baseline="0"/>
            </a:lvl1pPr>
          </a:lstStyle>
          <a:p>
            <a:pPr lvl="0"/>
            <a:r>
              <a:rPr lang="ru-RU"/>
              <a:t>Образец текста</a:t>
            </a:r>
          </a:p>
        </p:txBody>
      </p:sp>
      <p:sp>
        <p:nvSpPr>
          <p:cNvPr id="49" name="Текст 13"/>
          <p:cNvSpPr>
            <a:spLocks noGrp="1"/>
          </p:cNvSpPr>
          <p:nvPr>
            <p:ph type="body" sz="quarter" idx="26"/>
          </p:nvPr>
        </p:nvSpPr>
        <p:spPr>
          <a:xfrm>
            <a:off x="5522515" y="1309540"/>
            <a:ext cx="1371744" cy="587135"/>
          </a:xfrm>
        </p:spPr>
        <p:txBody>
          <a:bodyPr>
            <a:noAutofit/>
          </a:bodyPr>
          <a:lstStyle>
            <a:lvl1pPr marL="75600" indent="-75600">
              <a:lnSpc>
                <a:spcPts val="975"/>
              </a:lnSpc>
              <a:buFont typeface="Arial" panose="020B0604020202020204" pitchFamily="34" charset="0"/>
              <a:buChar char="•"/>
              <a:defRPr sz="825" baseline="0"/>
            </a:lvl1pPr>
          </a:lstStyle>
          <a:p>
            <a:pPr lvl="0"/>
            <a:r>
              <a:rPr lang="ru-RU"/>
              <a:t>Образец текста</a:t>
            </a:r>
          </a:p>
        </p:txBody>
      </p:sp>
      <p:sp>
        <p:nvSpPr>
          <p:cNvPr id="50" name="Текст 13"/>
          <p:cNvSpPr>
            <a:spLocks noGrp="1"/>
          </p:cNvSpPr>
          <p:nvPr>
            <p:ph type="body" sz="quarter" idx="27"/>
          </p:nvPr>
        </p:nvSpPr>
        <p:spPr>
          <a:xfrm>
            <a:off x="7444035" y="1324519"/>
            <a:ext cx="1313430" cy="383135"/>
          </a:xfrm>
        </p:spPr>
        <p:txBody>
          <a:bodyPr>
            <a:noAutofit/>
          </a:bodyPr>
          <a:lstStyle>
            <a:lvl1pPr marL="54000" indent="-54000">
              <a:lnSpc>
                <a:spcPct val="100000"/>
              </a:lnSpc>
              <a:buFont typeface="Arial" panose="020B0604020202020204" pitchFamily="34" charset="0"/>
              <a:buChar char="•"/>
              <a:defRPr sz="675" baseline="0"/>
            </a:lvl1pPr>
          </a:lstStyle>
          <a:p>
            <a:pPr lvl="0"/>
            <a:r>
              <a:rPr lang="ru-RU"/>
              <a:t>Образец текста</a:t>
            </a:r>
          </a:p>
        </p:txBody>
      </p:sp>
      <p:sp>
        <p:nvSpPr>
          <p:cNvPr id="52" name="Текст 13"/>
          <p:cNvSpPr>
            <a:spLocks noGrp="1"/>
          </p:cNvSpPr>
          <p:nvPr>
            <p:ph type="body" sz="quarter" idx="28"/>
          </p:nvPr>
        </p:nvSpPr>
        <p:spPr>
          <a:xfrm>
            <a:off x="3254102" y="2129776"/>
            <a:ext cx="1869034" cy="800168"/>
          </a:xfrm>
        </p:spPr>
        <p:txBody>
          <a:bodyPr>
            <a:noAutofit/>
          </a:bodyPr>
          <a:lstStyle>
            <a:lvl1pPr marL="121500" indent="-121500">
              <a:lnSpc>
                <a:spcPts val="1350"/>
              </a:lnSpc>
              <a:buFont typeface="Arial" panose="020B0604020202020204" pitchFamily="34" charset="0"/>
              <a:buChar char="•"/>
              <a:defRPr sz="1125" baseline="0"/>
            </a:lvl1pPr>
          </a:lstStyle>
          <a:p>
            <a:pPr lvl="0"/>
            <a:r>
              <a:rPr lang="ru-RU"/>
              <a:t>Образец текста</a:t>
            </a:r>
          </a:p>
        </p:txBody>
      </p:sp>
      <p:sp>
        <p:nvSpPr>
          <p:cNvPr id="53" name="Текст 13"/>
          <p:cNvSpPr>
            <a:spLocks noGrp="1"/>
          </p:cNvSpPr>
          <p:nvPr>
            <p:ph type="body" sz="quarter" idx="29"/>
          </p:nvPr>
        </p:nvSpPr>
        <p:spPr>
          <a:xfrm>
            <a:off x="3254102" y="2941306"/>
            <a:ext cx="1869034" cy="800168"/>
          </a:xfrm>
        </p:spPr>
        <p:txBody>
          <a:bodyPr>
            <a:noAutofit/>
          </a:bodyPr>
          <a:lstStyle>
            <a:lvl1pPr marL="121500" indent="-121500">
              <a:lnSpc>
                <a:spcPts val="1350"/>
              </a:lnSpc>
              <a:buFont typeface="Arial" panose="020B0604020202020204" pitchFamily="34" charset="0"/>
              <a:buChar char="•"/>
              <a:defRPr sz="1125" baseline="0"/>
            </a:lvl1pPr>
          </a:lstStyle>
          <a:p>
            <a:pPr lvl="0"/>
            <a:r>
              <a:rPr lang="ru-RU"/>
              <a:t>Образец текста</a:t>
            </a:r>
          </a:p>
        </p:txBody>
      </p:sp>
      <p:sp>
        <p:nvSpPr>
          <p:cNvPr id="54" name="Текст 13"/>
          <p:cNvSpPr>
            <a:spLocks noGrp="1"/>
          </p:cNvSpPr>
          <p:nvPr>
            <p:ph type="body" sz="quarter" idx="30"/>
          </p:nvPr>
        </p:nvSpPr>
        <p:spPr>
          <a:xfrm>
            <a:off x="5522515" y="1949620"/>
            <a:ext cx="1371744" cy="587135"/>
          </a:xfrm>
        </p:spPr>
        <p:txBody>
          <a:bodyPr>
            <a:noAutofit/>
          </a:bodyPr>
          <a:lstStyle>
            <a:lvl1pPr marL="75600" indent="-75600">
              <a:lnSpc>
                <a:spcPts val="975"/>
              </a:lnSpc>
              <a:buFont typeface="Arial" panose="020B0604020202020204" pitchFamily="34" charset="0"/>
              <a:buChar char="•"/>
              <a:defRPr sz="825" baseline="0"/>
            </a:lvl1pPr>
          </a:lstStyle>
          <a:p>
            <a:pPr lvl="0"/>
            <a:r>
              <a:rPr lang="ru-RU"/>
              <a:t>Образец текста</a:t>
            </a:r>
          </a:p>
        </p:txBody>
      </p:sp>
      <p:sp>
        <p:nvSpPr>
          <p:cNvPr id="55" name="Текст 13"/>
          <p:cNvSpPr>
            <a:spLocks noGrp="1"/>
          </p:cNvSpPr>
          <p:nvPr>
            <p:ph type="body" sz="quarter" idx="31"/>
          </p:nvPr>
        </p:nvSpPr>
        <p:spPr>
          <a:xfrm>
            <a:off x="5528230" y="2589700"/>
            <a:ext cx="1371744" cy="587135"/>
          </a:xfrm>
        </p:spPr>
        <p:txBody>
          <a:bodyPr>
            <a:noAutofit/>
          </a:bodyPr>
          <a:lstStyle>
            <a:lvl1pPr marL="75600" indent="-75600">
              <a:lnSpc>
                <a:spcPts val="975"/>
              </a:lnSpc>
              <a:buFont typeface="Arial" panose="020B0604020202020204" pitchFamily="34" charset="0"/>
              <a:buChar char="•"/>
              <a:defRPr sz="825" baseline="0"/>
            </a:lvl1pPr>
          </a:lstStyle>
          <a:p>
            <a:pPr lvl="0"/>
            <a:r>
              <a:rPr lang="ru-RU"/>
              <a:t>Образец текста</a:t>
            </a:r>
          </a:p>
        </p:txBody>
      </p:sp>
      <p:sp>
        <p:nvSpPr>
          <p:cNvPr id="56" name="Текст 13"/>
          <p:cNvSpPr>
            <a:spLocks noGrp="1"/>
          </p:cNvSpPr>
          <p:nvPr>
            <p:ph type="body" sz="quarter" idx="32"/>
          </p:nvPr>
        </p:nvSpPr>
        <p:spPr>
          <a:xfrm>
            <a:off x="7444035" y="1724569"/>
            <a:ext cx="1313430" cy="383135"/>
          </a:xfrm>
        </p:spPr>
        <p:txBody>
          <a:bodyPr>
            <a:noAutofit/>
          </a:bodyPr>
          <a:lstStyle>
            <a:lvl1pPr marL="54000" indent="-54000">
              <a:lnSpc>
                <a:spcPct val="100000"/>
              </a:lnSpc>
              <a:buFont typeface="Arial" panose="020B0604020202020204" pitchFamily="34" charset="0"/>
              <a:buChar char="•"/>
              <a:defRPr sz="675" baseline="0"/>
            </a:lvl1pPr>
          </a:lstStyle>
          <a:p>
            <a:pPr lvl="0"/>
            <a:r>
              <a:rPr lang="ru-RU"/>
              <a:t>Образец текста</a:t>
            </a:r>
          </a:p>
        </p:txBody>
      </p:sp>
      <p:sp>
        <p:nvSpPr>
          <p:cNvPr id="57" name="Текст 13"/>
          <p:cNvSpPr>
            <a:spLocks noGrp="1"/>
          </p:cNvSpPr>
          <p:nvPr>
            <p:ph type="body" sz="quarter" idx="33"/>
          </p:nvPr>
        </p:nvSpPr>
        <p:spPr>
          <a:xfrm>
            <a:off x="7443603" y="2114417"/>
            <a:ext cx="1313430" cy="383135"/>
          </a:xfrm>
        </p:spPr>
        <p:txBody>
          <a:bodyPr>
            <a:noAutofit/>
          </a:bodyPr>
          <a:lstStyle>
            <a:lvl1pPr marL="54000" indent="-54000">
              <a:lnSpc>
                <a:spcPct val="100000"/>
              </a:lnSpc>
              <a:buFont typeface="Arial" panose="020B0604020202020204" pitchFamily="34" charset="0"/>
              <a:buChar char="•"/>
              <a:defRPr sz="675" baseline="0"/>
            </a:lvl1pPr>
          </a:lstStyle>
          <a:p>
            <a:pPr lvl="0"/>
            <a:r>
              <a:rPr lang="ru-RU"/>
              <a:t>Образец текста</a:t>
            </a:r>
          </a:p>
        </p:txBody>
      </p:sp>
      <p:sp>
        <p:nvSpPr>
          <p:cNvPr id="26" name="Текст 13"/>
          <p:cNvSpPr>
            <a:spLocks noGrp="1"/>
          </p:cNvSpPr>
          <p:nvPr>
            <p:ph type="body" sz="quarter" idx="22"/>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Образец текста</a:t>
            </a:r>
          </a:p>
          <a:p>
            <a:pPr lvl="1"/>
            <a:r>
              <a:rPr lang="ru-RU"/>
              <a:t>Второй уровень</a:t>
            </a:r>
          </a:p>
        </p:txBody>
      </p:sp>
      <p:sp>
        <p:nvSpPr>
          <p:cNvPr id="27" name="Title Placeholder 1"/>
          <p:cNvSpPr>
            <a:spLocks noGrp="1"/>
          </p:cNvSpPr>
          <p:nvPr>
            <p:ph type="title"/>
          </p:nvPr>
        </p:nvSpPr>
        <p:spPr>
          <a:xfrm>
            <a:off x="343581" y="390117"/>
            <a:ext cx="7976813" cy="394528"/>
          </a:xfrm>
          <a:prstGeom prst="rect">
            <a:avLst/>
          </a:prstGeom>
        </p:spPr>
        <p:txBody>
          <a:bodyPr rtlCol="0" anchor="t">
            <a:normAutofit/>
          </a:bodyPr>
          <a:lstStyle>
            <a:lvl1pPr>
              <a:defRPr/>
            </a:lvl1pPr>
          </a:lstStyle>
          <a:p>
            <a:r>
              <a:rPr lang="ru-RU"/>
              <a:t>Образец заголовка</a:t>
            </a:r>
            <a:endParaRPr lang="en-US"/>
          </a:p>
        </p:txBody>
      </p:sp>
    </p:spTree>
    <p:extLst>
      <p:ext uri="{BB962C8B-B14F-4D97-AF65-F5344CB8AC3E}">
        <p14:creationId xmlns:p14="http://schemas.microsoft.com/office/powerpoint/2010/main" val="1214637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Ненумерованные списки">
    <p:spTree>
      <p:nvGrpSpPr>
        <p:cNvPr id="1" name=""/>
        <p:cNvGrpSpPr/>
        <p:nvPr/>
      </p:nvGrpSpPr>
      <p:grpSpPr>
        <a:xfrm>
          <a:off x="0" y="0"/>
          <a:ext cx="0" cy="0"/>
          <a:chOff x="0" y="0"/>
          <a:chExt cx="0" cy="0"/>
        </a:xfrm>
      </p:grpSpPr>
      <p:pic>
        <p:nvPicPr>
          <p:cNvPr id="8" name="Рисунок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2507" y="184547"/>
            <a:ext cx="327422" cy="32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Текст 13"/>
          <p:cNvSpPr>
            <a:spLocks noGrp="1"/>
          </p:cNvSpPr>
          <p:nvPr>
            <p:ph type="body" sz="quarter" idx="14"/>
          </p:nvPr>
        </p:nvSpPr>
        <p:spPr>
          <a:xfrm>
            <a:off x="383900" y="1285791"/>
            <a:ext cx="2393463" cy="3311184"/>
          </a:xfrm>
        </p:spPr>
        <p:txBody>
          <a:bodyPr>
            <a:noAutofit/>
          </a:bodyPr>
          <a:lstStyle>
            <a:lvl1pPr marL="148500" indent="-148500">
              <a:lnSpc>
                <a:spcPts val="1650"/>
              </a:lnSpc>
              <a:buFont typeface="+mj-lt"/>
              <a:buAutoNum type="arabicPeriod"/>
              <a:defRPr sz="1500" baseline="0"/>
            </a:lvl1pPr>
          </a:lstStyle>
          <a:p>
            <a:pPr lvl="0"/>
            <a:r>
              <a:rPr lang="ru-RU"/>
              <a:t>Образец текста</a:t>
            </a:r>
          </a:p>
        </p:txBody>
      </p:sp>
      <p:sp>
        <p:nvSpPr>
          <p:cNvPr id="48" name="Текст 13"/>
          <p:cNvSpPr>
            <a:spLocks noGrp="1"/>
          </p:cNvSpPr>
          <p:nvPr>
            <p:ph type="body" sz="quarter" idx="25"/>
          </p:nvPr>
        </p:nvSpPr>
        <p:spPr>
          <a:xfrm>
            <a:off x="3236249" y="1300393"/>
            <a:ext cx="1869034" cy="3296582"/>
          </a:xfrm>
        </p:spPr>
        <p:txBody>
          <a:bodyPr>
            <a:noAutofit/>
          </a:bodyPr>
          <a:lstStyle>
            <a:lvl1pPr marL="121500" indent="-121500">
              <a:lnSpc>
                <a:spcPts val="1275"/>
              </a:lnSpc>
              <a:buFont typeface="+mj-lt"/>
              <a:buAutoNum type="arabicPeriod"/>
              <a:defRPr sz="1125" baseline="0"/>
            </a:lvl1pPr>
          </a:lstStyle>
          <a:p>
            <a:pPr lvl="0"/>
            <a:r>
              <a:rPr lang="ru-RU"/>
              <a:t>Образец текста</a:t>
            </a:r>
          </a:p>
        </p:txBody>
      </p:sp>
      <p:sp>
        <p:nvSpPr>
          <p:cNvPr id="49" name="Текст 13"/>
          <p:cNvSpPr>
            <a:spLocks noGrp="1"/>
          </p:cNvSpPr>
          <p:nvPr>
            <p:ph type="body" sz="quarter" idx="26"/>
          </p:nvPr>
        </p:nvSpPr>
        <p:spPr>
          <a:xfrm>
            <a:off x="5486796" y="1305969"/>
            <a:ext cx="1596483" cy="3291006"/>
          </a:xfrm>
        </p:spPr>
        <p:txBody>
          <a:bodyPr>
            <a:noAutofit/>
          </a:bodyPr>
          <a:lstStyle>
            <a:lvl1pPr marL="94500" indent="-94500">
              <a:lnSpc>
                <a:spcPct val="100000"/>
              </a:lnSpc>
              <a:buFont typeface="+mj-lt"/>
              <a:buAutoNum type="arabicPeriod"/>
              <a:defRPr sz="825" baseline="0"/>
            </a:lvl1pPr>
          </a:lstStyle>
          <a:p>
            <a:pPr lvl="0"/>
            <a:r>
              <a:rPr lang="ru-RU"/>
              <a:t>Образец текста</a:t>
            </a:r>
          </a:p>
        </p:txBody>
      </p:sp>
      <p:sp>
        <p:nvSpPr>
          <p:cNvPr id="50" name="Текст 13"/>
          <p:cNvSpPr>
            <a:spLocks noGrp="1"/>
          </p:cNvSpPr>
          <p:nvPr>
            <p:ph type="body" sz="quarter" idx="27"/>
          </p:nvPr>
        </p:nvSpPr>
        <p:spPr>
          <a:xfrm>
            <a:off x="7420817" y="1319162"/>
            <a:ext cx="1313430" cy="3277813"/>
          </a:xfrm>
        </p:spPr>
        <p:txBody>
          <a:bodyPr>
            <a:noAutofit/>
          </a:bodyPr>
          <a:lstStyle>
            <a:lvl1pPr marL="81000" indent="-81000">
              <a:lnSpc>
                <a:spcPct val="100000"/>
              </a:lnSpc>
              <a:buFont typeface="+mj-lt"/>
              <a:buAutoNum type="arabicPeriod"/>
              <a:defRPr sz="675" baseline="0"/>
            </a:lvl1pPr>
          </a:lstStyle>
          <a:p>
            <a:pPr lvl="0"/>
            <a:r>
              <a:rPr lang="ru-RU"/>
              <a:t>Образец текста</a:t>
            </a:r>
          </a:p>
        </p:txBody>
      </p:sp>
      <p:sp>
        <p:nvSpPr>
          <p:cNvPr id="16" name="Текст 13"/>
          <p:cNvSpPr>
            <a:spLocks noGrp="1"/>
          </p:cNvSpPr>
          <p:nvPr>
            <p:ph type="body" sz="quarter" idx="22"/>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Образец текста</a:t>
            </a:r>
          </a:p>
          <a:p>
            <a:pPr lvl="1"/>
            <a:r>
              <a:rPr lang="ru-RU"/>
              <a:t>Второй уровень</a:t>
            </a:r>
          </a:p>
        </p:txBody>
      </p:sp>
      <p:sp>
        <p:nvSpPr>
          <p:cNvPr id="18" name="Title Placeholder 1"/>
          <p:cNvSpPr>
            <a:spLocks noGrp="1"/>
          </p:cNvSpPr>
          <p:nvPr>
            <p:ph type="title"/>
          </p:nvPr>
        </p:nvSpPr>
        <p:spPr>
          <a:xfrm>
            <a:off x="343581" y="390117"/>
            <a:ext cx="7976813" cy="394528"/>
          </a:xfrm>
          <a:prstGeom prst="rect">
            <a:avLst/>
          </a:prstGeom>
        </p:spPr>
        <p:txBody>
          <a:bodyPr rtlCol="0" anchor="t">
            <a:normAutofit/>
          </a:bodyPr>
          <a:lstStyle>
            <a:lvl1pPr>
              <a:defRPr/>
            </a:lvl1pPr>
          </a:lstStyle>
          <a:p>
            <a:r>
              <a:rPr lang="ru-RU"/>
              <a:t>Образец заголовка</a:t>
            </a:r>
            <a:endParaRPr lang="en-US"/>
          </a:p>
        </p:txBody>
      </p:sp>
    </p:spTree>
    <p:extLst>
      <p:ext uri="{BB962C8B-B14F-4D97-AF65-F5344CB8AC3E}">
        <p14:creationId xmlns:p14="http://schemas.microsoft.com/office/powerpoint/2010/main" val="1246856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Контент и большое фото ">
    <p:spTree>
      <p:nvGrpSpPr>
        <p:cNvPr id="1" name=""/>
        <p:cNvGrpSpPr/>
        <p:nvPr/>
      </p:nvGrpSpPr>
      <p:grpSpPr>
        <a:xfrm>
          <a:off x="0" y="0"/>
          <a:ext cx="0" cy="0"/>
          <a:chOff x="0" y="0"/>
          <a:chExt cx="0" cy="0"/>
        </a:xfrm>
      </p:grpSpPr>
      <p:sp>
        <p:nvSpPr>
          <p:cNvPr id="9" name="Прямоугольник 8"/>
          <p:cNvSpPr/>
          <p:nvPr userDrawn="1"/>
        </p:nvSpPr>
        <p:spPr>
          <a:xfrm>
            <a:off x="3186112" y="0"/>
            <a:ext cx="595907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sp>
        <p:nvSpPr>
          <p:cNvPr id="10" name="Овал 9"/>
          <p:cNvSpPr/>
          <p:nvPr userDrawn="1"/>
        </p:nvSpPr>
        <p:spPr>
          <a:xfrm>
            <a:off x="8595123" y="159543"/>
            <a:ext cx="386953" cy="386954"/>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pic>
        <p:nvPicPr>
          <p:cNvPr id="11" name="Рисунок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4888" y="184547"/>
            <a:ext cx="326231" cy="32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Рисунок 23"/>
          <p:cNvSpPr>
            <a:spLocks noGrp="1"/>
          </p:cNvSpPr>
          <p:nvPr>
            <p:ph type="pic" sz="quarter" idx="23"/>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rtlCol="0">
            <a:normAutofit/>
          </a:bodyPr>
          <a:lstStyle/>
          <a:p>
            <a:pPr lvl="0"/>
            <a:r>
              <a:rPr lang="ru-RU" noProof="0"/>
              <a:t>Вставка рисунка</a:t>
            </a:r>
          </a:p>
        </p:txBody>
      </p:sp>
      <p:sp>
        <p:nvSpPr>
          <p:cNvPr id="8" name="Subtitle 2"/>
          <p:cNvSpPr>
            <a:spLocks noGrp="1"/>
          </p:cNvSpPr>
          <p:nvPr>
            <p:ph type="subTitle" idx="1"/>
          </p:nvPr>
        </p:nvSpPr>
        <p:spPr>
          <a:xfrm>
            <a:off x="347466" y="1310305"/>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p>
        </p:txBody>
      </p:sp>
      <p:sp>
        <p:nvSpPr>
          <p:cNvPr id="18" name="Текст 13"/>
          <p:cNvSpPr>
            <a:spLocks noGrp="1"/>
          </p:cNvSpPr>
          <p:nvPr>
            <p:ph type="body" sz="quarter" idx="12"/>
          </p:nvPr>
        </p:nvSpPr>
        <p:spPr>
          <a:xfrm>
            <a:off x="335124" y="3169259"/>
            <a:ext cx="2146215" cy="1512168"/>
          </a:xfrm>
        </p:spPr>
        <p:txBody>
          <a:bodyPr>
            <a:noAutofit/>
          </a:bodyPr>
          <a:lstStyle>
            <a:lvl1pPr marL="0" indent="0">
              <a:lnSpc>
                <a:spcPct val="100000"/>
              </a:lnSpc>
              <a:buFont typeface="Arial" panose="020B0604020202020204" pitchFamily="34" charset="0"/>
              <a:buNone/>
              <a:defRPr sz="1500" baseline="0"/>
            </a:lvl1pPr>
          </a:lstStyle>
          <a:p>
            <a:pPr lvl="0"/>
            <a:r>
              <a:rPr lang="ru-RU"/>
              <a:t>Образец текста</a:t>
            </a:r>
          </a:p>
        </p:txBody>
      </p:sp>
      <p:sp>
        <p:nvSpPr>
          <p:cNvPr id="7" name="Title Placeholder 1"/>
          <p:cNvSpPr>
            <a:spLocks noGrp="1"/>
          </p:cNvSpPr>
          <p:nvPr>
            <p:ph type="title"/>
          </p:nvPr>
        </p:nvSpPr>
        <p:spPr>
          <a:xfrm>
            <a:off x="348604" y="411647"/>
            <a:ext cx="2495204" cy="914199"/>
          </a:xfrm>
          <a:prstGeom prst="rect">
            <a:avLst/>
          </a:prstGeom>
        </p:spPr>
        <p:txBody>
          <a:bodyPr rtlCol="0" anchor="t">
            <a:normAutofit/>
          </a:bodyPr>
          <a:lstStyle>
            <a:lvl1pPr>
              <a:lnSpc>
                <a:spcPts val="2700"/>
              </a:lnSpc>
              <a:defRPr/>
            </a:lvl1pPr>
          </a:lstStyle>
          <a:p>
            <a:r>
              <a:rPr lang="ru-RU"/>
              <a:t>Образец заголовка</a:t>
            </a:r>
            <a:endParaRPr lang="en-US"/>
          </a:p>
        </p:txBody>
      </p:sp>
      <p:sp>
        <p:nvSpPr>
          <p:cNvPr id="21" name="Текст 13"/>
          <p:cNvSpPr>
            <a:spLocks noGrp="1"/>
          </p:cNvSpPr>
          <p:nvPr>
            <p:ph type="body" sz="quarter" idx="22"/>
          </p:nvPr>
        </p:nvSpPr>
        <p:spPr>
          <a:xfrm>
            <a:off x="346807" y="229348"/>
            <a:ext cx="249700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Образец текста</a:t>
            </a:r>
          </a:p>
          <a:p>
            <a:pPr lvl="1"/>
            <a:r>
              <a:rPr lang="ru-RU"/>
              <a:t>Второй уровень</a:t>
            </a:r>
          </a:p>
        </p:txBody>
      </p:sp>
    </p:spTree>
    <p:extLst>
      <p:ext uri="{BB962C8B-B14F-4D97-AF65-F5344CB8AC3E}">
        <p14:creationId xmlns:p14="http://schemas.microsoft.com/office/powerpoint/2010/main" val="3883860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Контент и среднее фото">
    <p:spTree>
      <p:nvGrpSpPr>
        <p:cNvPr id="1" name=""/>
        <p:cNvGrpSpPr/>
        <p:nvPr/>
      </p:nvGrpSpPr>
      <p:grpSpPr>
        <a:xfrm>
          <a:off x="0" y="0"/>
          <a:ext cx="0" cy="0"/>
          <a:chOff x="0" y="0"/>
          <a:chExt cx="0" cy="0"/>
        </a:xfrm>
      </p:grpSpPr>
      <p:sp>
        <p:nvSpPr>
          <p:cNvPr id="10" name="Прямоугольник 9"/>
          <p:cNvSpPr/>
          <p:nvPr userDrawn="1"/>
        </p:nvSpPr>
        <p:spPr>
          <a:xfrm>
            <a:off x="4580335" y="0"/>
            <a:ext cx="4563665"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sp>
        <p:nvSpPr>
          <p:cNvPr id="11" name="Овал 10"/>
          <p:cNvSpPr/>
          <p:nvPr userDrawn="1"/>
        </p:nvSpPr>
        <p:spPr>
          <a:xfrm>
            <a:off x="8595123" y="159543"/>
            <a:ext cx="386953" cy="386954"/>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pic>
        <p:nvPicPr>
          <p:cNvPr id="13" name="Рисунок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4888" y="184547"/>
            <a:ext cx="326231" cy="32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ubtitle 2"/>
          <p:cNvSpPr>
            <a:spLocks noGrp="1"/>
          </p:cNvSpPr>
          <p:nvPr>
            <p:ph type="subTitle" idx="1"/>
          </p:nvPr>
        </p:nvSpPr>
        <p:spPr>
          <a:xfrm>
            <a:off x="344608" y="974286"/>
            <a:ext cx="3508977"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p>
        </p:txBody>
      </p:sp>
      <p:sp>
        <p:nvSpPr>
          <p:cNvPr id="18" name="Текст 13"/>
          <p:cNvSpPr>
            <a:spLocks noGrp="1"/>
          </p:cNvSpPr>
          <p:nvPr>
            <p:ph type="body" sz="quarter" idx="12"/>
          </p:nvPr>
        </p:nvSpPr>
        <p:spPr>
          <a:xfrm>
            <a:off x="346554" y="2131657"/>
            <a:ext cx="3513197" cy="1837961"/>
          </a:xfrm>
        </p:spPr>
        <p:txBody>
          <a:bodyPr>
            <a:noAutofit/>
          </a:bodyPr>
          <a:lstStyle>
            <a:lvl1pPr marL="0" indent="0">
              <a:lnSpc>
                <a:spcPct val="100000"/>
              </a:lnSpc>
              <a:buFont typeface="Arial" panose="020B0604020202020204" pitchFamily="34" charset="0"/>
              <a:buNone/>
              <a:defRPr sz="1500" baseline="0"/>
            </a:lvl1pPr>
          </a:lstStyle>
          <a:p>
            <a:pPr lvl="0"/>
            <a:r>
              <a:rPr lang="ru-RU"/>
              <a:t>Образец текста</a:t>
            </a:r>
          </a:p>
        </p:txBody>
      </p:sp>
      <p:sp>
        <p:nvSpPr>
          <p:cNvPr id="9" name="Текст 13"/>
          <p:cNvSpPr>
            <a:spLocks noGrp="1"/>
          </p:cNvSpPr>
          <p:nvPr>
            <p:ph type="body" sz="quarter" idx="22"/>
          </p:nvPr>
        </p:nvSpPr>
        <p:spPr>
          <a:xfrm>
            <a:off x="350379" y="231729"/>
            <a:ext cx="3509372"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Образец текста</a:t>
            </a:r>
          </a:p>
          <a:p>
            <a:pPr lvl="1"/>
            <a:r>
              <a:rPr lang="ru-RU"/>
              <a:t>Второй уровень</a:t>
            </a:r>
          </a:p>
        </p:txBody>
      </p:sp>
      <p:sp>
        <p:nvSpPr>
          <p:cNvPr id="7" name="Title Placeholder 1"/>
          <p:cNvSpPr>
            <a:spLocks noGrp="1"/>
          </p:cNvSpPr>
          <p:nvPr>
            <p:ph type="title"/>
          </p:nvPr>
        </p:nvSpPr>
        <p:spPr>
          <a:xfrm>
            <a:off x="340482" y="390080"/>
            <a:ext cx="3519269" cy="702078"/>
          </a:xfrm>
          <a:prstGeom prst="rect">
            <a:avLst/>
          </a:prstGeom>
        </p:spPr>
        <p:txBody>
          <a:bodyPr rtlCol="0" anchor="t">
            <a:normAutofit/>
          </a:bodyPr>
          <a:lstStyle/>
          <a:p>
            <a:r>
              <a:rPr lang="ru-RU"/>
              <a:t>Образец заголовка</a:t>
            </a:r>
            <a:endParaRPr lang="en-US"/>
          </a:p>
        </p:txBody>
      </p:sp>
      <p:sp>
        <p:nvSpPr>
          <p:cNvPr id="12" name="Рисунок 23"/>
          <p:cNvSpPr>
            <a:spLocks noGrp="1"/>
          </p:cNvSpPr>
          <p:nvPr>
            <p:ph type="pic" sz="quarter" idx="23"/>
          </p:nvPr>
        </p:nvSpPr>
        <p:spPr>
          <a:xfrm>
            <a:off x="4576891" y="-3890"/>
            <a:ext cx="4568221" cy="5150076"/>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613495 h 6997137"/>
              <a:gd name="connsiteX1" fmla="*/ 0 w 7948336"/>
              <a:gd name="connsiteY1" fmla="*/ 124895 h 6997137"/>
              <a:gd name="connsiteX2" fmla="*/ 7947252 w 7948336"/>
              <a:gd name="connsiteY2" fmla="*/ 129174 h 6997137"/>
              <a:gd name="connsiteX3" fmla="*/ 7946858 w 7948336"/>
              <a:gd name="connsiteY3" fmla="*/ 6984794 h 6997137"/>
              <a:gd name="connsiteX4" fmla="*/ 7338 w 7948336"/>
              <a:gd name="connsiteY4" fmla="*/ 6997137 h 6997137"/>
              <a:gd name="connsiteX5" fmla="*/ 1040 w 7948336"/>
              <a:gd name="connsiteY5" fmla="*/ 613495 h 6997137"/>
              <a:gd name="connsiteX6" fmla="*/ 7250364 w 7948336"/>
              <a:gd name="connsiteY6" fmla="*/ 591932 h 6997137"/>
              <a:gd name="connsiteX7" fmla="*/ 7463184 w 7948336"/>
              <a:gd name="connsiteY7" fmla="*/ 814177 h 6997137"/>
              <a:gd name="connsiteX8" fmla="*/ 7690753 w 7948336"/>
              <a:gd name="connsiteY8" fmla="*/ 594312 h 6997137"/>
              <a:gd name="connsiteX9" fmla="*/ 7468875 w 7948336"/>
              <a:gd name="connsiteY9" fmla="*/ 375374 h 6997137"/>
              <a:gd name="connsiteX10" fmla="*/ 7250364 w 7948336"/>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830123 w 7940999"/>
              <a:gd name="connsiteY0" fmla="*/ 622491 h 6983273"/>
              <a:gd name="connsiteX1" fmla="*/ 1850038 w 7940999"/>
              <a:gd name="connsiteY1" fmla="*/ 111031 h 6983273"/>
              <a:gd name="connsiteX2" fmla="*/ 7939915 w 7940999"/>
              <a:gd name="connsiteY2" fmla="*/ 115310 h 6983273"/>
              <a:gd name="connsiteX3" fmla="*/ 7939521 w 7940999"/>
              <a:gd name="connsiteY3" fmla="*/ 6970930 h 6983273"/>
              <a:gd name="connsiteX4" fmla="*/ 1 w 7940999"/>
              <a:gd name="connsiteY4" fmla="*/ 6983273 h 6983273"/>
              <a:gd name="connsiteX5" fmla="*/ 1830123 w 7940999"/>
              <a:gd name="connsiteY5" fmla="*/ 622491 h 6983273"/>
              <a:gd name="connsiteX6" fmla="*/ 7243027 w 7940999"/>
              <a:gd name="connsiteY6" fmla="*/ 578068 h 6983273"/>
              <a:gd name="connsiteX7" fmla="*/ 7455847 w 7940999"/>
              <a:gd name="connsiteY7" fmla="*/ 800313 h 6983273"/>
              <a:gd name="connsiteX8" fmla="*/ 7683416 w 7940999"/>
              <a:gd name="connsiteY8" fmla="*/ 580448 h 6983273"/>
              <a:gd name="connsiteX9" fmla="*/ 7461538 w 7940999"/>
              <a:gd name="connsiteY9" fmla="*/ 361510 h 6983273"/>
              <a:gd name="connsiteX10" fmla="*/ 7243027 w 7940999"/>
              <a:gd name="connsiteY10" fmla="*/ 578068 h 6983273"/>
              <a:gd name="connsiteX0" fmla="*/ 1830123 w 7940999"/>
              <a:gd name="connsiteY0" fmla="*/ 51360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30123 w 7940999"/>
              <a:gd name="connsiteY5" fmla="*/ 51360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1852983 w 7940999"/>
              <a:gd name="connsiteY0" fmla="*/ 50598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52983 w 7940999"/>
              <a:gd name="connsiteY5" fmla="*/ 50598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2945 w 6090961"/>
              <a:gd name="connsiteY0" fmla="*/ 619462 h 6987864"/>
              <a:gd name="connsiteX1" fmla="*/ 0 w 6090961"/>
              <a:gd name="connsiteY1" fmla="*/ 115622 h 6987864"/>
              <a:gd name="connsiteX2" fmla="*/ 6089877 w 6090961"/>
              <a:gd name="connsiteY2" fmla="*/ 119901 h 6987864"/>
              <a:gd name="connsiteX3" fmla="*/ 6089483 w 6090961"/>
              <a:gd name="connsiteY3" fmla="*/ 6975521 h 6987864"/>
              <a:gd name="connsiteX4" fmla="*/ 16863 w 6090961"/>
              <a:gd name="connsiteY4" fmla="*/ 6987864 h 6987864"/>
              <a:gd name="connsiteX5" fmla="*/ 2945 w 6090961"/>
              <a:gd name="connsiteY5" fmla="*/ 619462 h 6987864"/>
              <a:gd name="connsiteX6" fmla="*/ 5392989 w 6090961"/>
              <a:gd name="connsiteY6" fmla="*/ 582659 h 6987864"/>
              <a:gd name="connsiteX7" fmla="*/ 5605809 w 6090961"/>
              <a:gd name="connsiteY7" fmla="*/ 804904 h 6987864"/>
              <a:gd name="connsiteX8" fmla="*/ 5833378 w 6090961"/>
              <a:gd name="connsiteY8" fmla="*/ 585039 h 6987864"/>
              <a:gd name="connsiteX9" fmla="*/ 5611500 w 6090961"/>
              <a:gd name="connsiteY9" fmla="*/ 366101 h 6987864"/>
              <a:gd name="connsiteX10" fmla="*/ 5392989 w 6090961"/>
              <a:gd name="connsiteY10" fmla="*/ 582659 h 6987864"/>
              <a:gd name="connsiteX0" fmla="*/ 2945 w 6090961"/>
              <a:gd name="connsiteY0" fmla="*/ 50598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50598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4996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996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369 w 6113785"/>
              <a:gd name="connsiteY0" fmla="*/ 486936 h 6874388"/>
              <a:gd name="connsiteX1" fmla="*/ 22824 w 6113785"/>
              <a:gd name="connsiteY1" fmla="*/ 2146 h 6874388"/>
              <a:gd name="connsiteX2" fmla="*/ 6112701 w 6113785"/>
              <a:gd name="connsiteY2" fmla="*/ 6425 h 6874388"/>
              <a:gd name="connsiteX3" fmla="*/ 6112307 w 6113785"/>
              <a:gd name="connsiteY3" fmla="*/ 6862045 h 6874388"/>
              <a:gd name="connsiteX4" fmla="*/ 39687 w 6113785"/>
              <a:gd name="connsiteY4" fmla="*/ 6874388 h 6874388"/>
              <a:gd name="connsiteX5" fmla="*/ 369 w 6113785"/>
              <a:gd name="connsiteY5" fmla="*/ 486936 h 6874388"/>
              <a:gd name="connsiteX6" fmla="*/ 5415813 w 6113785"/>
              <a:gd name="connsiteY6" fmla="*/ 469183 h 6874388"/>
              <a:gd name="connsiteX7" fmla="*/ 5628633 w 6113785"/>
              <a:gd name="connsiteY7" fmla="*/ 691428 h 6874388"/>
              <a:gd name="connsiteX8" fmla="*/ 5856202 w 6113785"/>
              <a:gd name="connsiteY8" fmla="*/ 471563 h 6874388"/>
              <a:gd name="connsiteX9" fmla="*/ 5634324 w 6113785"/>
              <a:gd name="connsiteY9" fmla="*/ 252625 h 6874388"/>
              <a:gd name="connsiteX10" fmla="*/ 5415813 w 6113785"/>
              <a:gd name="connsiteY10" fmla="*/ 469183 h 6874388"/>
              <a:gd name="connsiteX0" fmla="*/ 2945 w 6090961"/>
              <a:gd name="connsiteY0" fmla="*/ 4742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742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606626 h 6999158"/>
              <a:gd name="connsiteX1" fmla="*/ 0 w 6090961"/>
              <a:gd name="connsiteY1" fmla="*/ 134536 h 6999158"/>
              <a:gd name="connsiteX2" fmla="*/ 6089877 w 6090961"/>
              <a:gd name="connsiteY2" fmla="*/ 138815 h 6999158"/>
              <a:gd name="connsiteX3" fmla="*/ 6089483 w 6090961"/>
              <a:gd name="connsiteY3" fmla="*/ 6994435 h 6999158"/>
              <a:gd name="connsiteX4" fmla="*/ 1623 w 6090961"/>
              <a:gd name="connsiteY4" fmla="*/ 6999158 h 6999158"/>
              <a:gd name="connsiteX5" fmla="*/ 2945 w 6090961"/>
              <a:gd name="connsiteY5" fmla="*/ 606626 h 6999158"/>
              <a:gd name="connsiteX6" fmla="*/ 5392989 w 6090961"/>
              <a:gd name="connsiteY6" fmla="*/ 601573 h 6999158"/>
              <a:gd name="connsiteX7" fmla="*/ 5605809 w 6090961"/>
              <a:gd name="connsiteY7" fmla="*/ 823818 h 6999158"/>
              <a:gd name="connsiteX8" fmla="*/ 5833378 w 6090961"/>
              <a:gd name="connsiteY8" fmla="*/ 603953 h 6999158"/>
              <a:gd name="connsiteX9" fmla="*/ 5611500 w 6090961"/>
              <a:gd name="connsiteY9" fmla="*/ 385015 h 6999158"/>
              <a:gd name="connsiteX10" fmla="*/ 5392989 w 6090961"/>
              <a:gd name="connsiteY10" fmla="*/ 601573 h 6999158"/>
              <a:gd name="connsiteX0" fmla="*/ 2945 w 6090961"/>
              <a:gd name="connsiteY0" fmla="*/ 474236 h 6866768"/>
              <a:gd name="connsiteX1" fmla="*/ 0 w 6090961"/>
              <a:gd name="connsiteY1" fmla="*/ 2146 h 6866768"/>
              <a:gd name="connsiteX2" fmla="*/ 6089877 w 6090961"/>
              <a:gd name="connsiteY2" fmla="*/ 6425 h 6866768"/>
              <a:gd name="connsiteX3" fmla="*/ 6089483 w 6090961"/>
              <a:gd name="connsiteY3" fmla="*/ 6862045 h 6866768"/>
              <a:gd name="connsiteX4" fmla="*/ 1623 w 6090961"/>
              <a:gd name="connsiteY4" fmla="*/ 6866768 h 6866768"/>
              <a:gd name="connsiteX5" fmla="*/ 2945 w 6090961"/>
              <a:gd name="connsiteY5" fmla="*/ 474236 h 6866768"/>
              <a:gd name="connsiteX6" fmla="*/ 5392989 w 6090961"/>
              <a:gd name="connsiteY6" fmla="*/ 469183 h 6866768"/>
              <a:gd name="connsiteX7" fmla="*/ 5605809 w 6090961"/>
              <a:gd name="connsiteY7" fmla="*/ 691428 h 6866768"/>
              <a:gd name="connsiteX8" fmla="*/ 5833378 w 6090961"/>
              <a:gd name="connsiteY8" fmla="*/ 471563 h 6866768"/>
              <a:gd name="connsiteX9" fmla="*/ 5611500 w 6090961"/>
              <a:gd name="connsiteY9" fmla="*/ 252625 h 6866768"/>
              <a:gd name="connsiteX10" fmla="*/ 5392989 w 6090961"/>
              <a:gd name="connsiteY10" fmla="*/ 469183 h 6866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0961" h="6866768">
                <a:moveTo>
                  <a:pt x="2945" y="474236"/>
                </a:moveTo>
                <a:cubicBezTo>
                  <a:pt x="2674" y="295332"/>
                  <a:pt x="2211" y="191756"/>
                  <a:pt x="0" y="2146"/>
                </a:cubicBezTo>
                <a:cubicBezTo>
                  <a:pt x="231639" y="-4048"/>
                  <a:pt x="4059918" y="4999"/>
                  <a:pt x="6089877" y="6425"/>
                </a:cubicBezTo>
                <a:cubicBezTo>
                  <a:pt x="6088121" y="162825"/>
                  <a:pt x="6093388" y="6669342"/>
                  <a:pt x="6089483" y="6862045"/>
                </a:cubicBezTo>
                <a:cubicBezTo>
                  <a:pt x="5890561" y="6868815"/>
                  <a:pt x="312312" y="6864394"/>
                  <a:pt x="1623" y="6866768"/>
                </a:cubicBezTo>
                <a:cubicBezTo>
                  <a:pt x="1194" y="6589356"/>
                  <a:pt x="3216" y="653140"/>
                  <a:pt x="2945" y="474236"/>
                </a:cubicBezTo>
                <a:close/>
                <a:moveTo>
                  <a:pt x="5392989" y="469183"/>
                </a:moveTo>
                <a:cubicBezTo>
                  <a:pt x="5392041" y="578036"/>
                  <a:pt x="5472880" y="686269"/>
                  <a:pt x="5605809" y="691428"/>
                </a:cubicBezTo>
                <a:cubicBezTo>
                  <a:pt x="5738738" y="696587"/>
                  <a:pt x="5831240" y="589544"/>
                  <a:pt x="5833378" y="471563"/>
                </a:cubicBezTo>
                <a:cubicBezTo>
                  <a:pt x="5835516" y="353582"/>
                  <a:pt x="5732523" y="250641"/>
                  <a:pt x="5611500" y="252625"/>
                </a:cubicBezTo>
                <a:cubicBezTo>
                  <a:pt x="5490477" y="254609"/>
                  <a:pt x="5393937" y="360330"/>
                  <a:pt x="5392989" y="469183"/>
                </a:cubicBezTo>
                <a:close/>
              </a:path>
            </a:pathLst>
          </a:custGeom>
        </p:spPr>
        <p:txBody>
          <a:bodyPr rtlCol="0">
            <a:normAutofit/>
          </a:bodyPr>
          <a:lstStyle/>
          <a:p>
            <a:pPr lvl="0"/>
            <a:r>
              <a:rPr lang="ru-RU" noProof="0"/>
              <a:t>Вставка рисунка</a:t>
            </a:r>
          </a:p>
        </p:txBody>
      </p:sp>
    </p:spTree>
    <p:extLst>
      <p:ext uri="{BB962C8B-B14F-4D97-AF65-F5344CB8AC3E}">
        <p14:creationId xmlns:p14="http://schemas.microsoft.com/office/powerpoint/2010/main" val="468799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Тест">
    <p:spTree>
      <p:nvGrpSpPr>
        <p:cNvPr id="1" name=""/>
        <p:cNvGrpSpPr/>
        <p:nvPr/>
      </p:nvGrpSpPr>
      <p:grpSpPr>
        <a:xfrm>
          <a:off x="0" y="0"/>
          <a:ext cx="0" cy="0"/>
          <a:chOff x="0" y="0"/>
          <a:chExt cx="0" cy="0"/>
        </a:xfrm>
      </p:grpSpPr>
      <p:sp>
        <p:nvSpPr>
          <p:cNvPr id="9" name="Прямоугольник 14"/>
          <p:cNvSpPr/>
          <p:nvPr userDrawn="1"/>
        </p:nvSpPr>
        <p:spPr>
          <a:xfrm>
            <a:off x="6623448" y="0"/>
            <a:ext cx="2520553" cy="5143500"/>
          </a:xfrm>
          <a:custGeom>
            <a:avLst/>
            <a:gdLst>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0744" h="6858000">
                <a:moveTo>
                  <a:pt x="0" y="0"/>
                </a:moveTo>
                <a:lnTo>
                  <a:pt x="3360744" y="0"/>
                </a:lnTo>
                <a:lnTo>
                  <a:pt x="3360744" y="6858000"/>
                </a:lnTo>
                <a:lnTo>
                  <a:pt x="0" y="6858000"/>
                </a:lnTo>
                <a:cubicBezTo>
                  <a:pt x="4763" y="6591300"/>
                  <a:pt x="0" y="2286000"/>
                  <a:pt x="0" y="0"/>
                </a:cubicBezTo>
                <a:close/>
              </a:path>
            </a:pathLst>
          </a:cu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sp>
        <p:nvSpPr>
          <p:cNvPr id="10" name="Овал 9"/>
          <p:cNvSpPr/>
          <p:nvPr userDrawn="1"/>
        </p:nvSpPr>
        <p:spPr>
          <a:xfrm>
            <a:off x="8595123" y="159543"/>
            <a:ext cx="386953" cy="386954"/>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pic>
        <p:nvPicPr>
          <p:cNvPr id="11" name="Рисунок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4888" y="184547"/>
            <a:ext cx="326231" cy="32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Текст 13"/>
          <p:cNvSpPr>
            <a:spLocks noGrp="1"/>
          </p:cNvSpPr>
          <p:nvPr>
            <p:ph type="body" sz="quarter" idx="13"/>
          </p:nvPr>
        </p:nvSpPr>
        <p:spPr>
          <a:xfrm>
            <a:off x="349369" y="1896651"/>
            <a:ext cx="5833286" cy="1088309"/>
          </a:xfrm>
        </p:spPr>
        <p:txBody>
          <a:bodyPr>
            <a:noAutofit/>
          </a:bodyPr>
          <a:lstStyle>
            <a:lvl1pPr marL="0" indent="0">
              <a:lnSpc>
                <a:spcPct val="100000"/>
              </a:lnSpc>
              <a:buFont typeface="Arial" panose="020B0604020202020204" pitchFamily="34" charset="0"/>
              <a:buNone/>
              <a:defRPr sz="1500" baseline="0"/>
            </a:lvl1pPr>
          </a:lstStyle>
          <a:p>
            <a:pPr lvl="0"/>
            <a:r>
              <a:rPr lang="ru-RU"/>
              <a:t>Образец текста</a:t>
            </a:r>
          </a:p>
        </p:txBody>
      </p:sp>
      <p:sp>
        <p:nvSpPr>
          <p:cNvPr id="8" name="Subtitle 2"/>
          <p:cNvSpPr>
            <a:spLocks noGrp="1"/>
          </p:cNvSpPr>
          <p:nvPr>
            <p:ph type="subTitle" idx="1"/>
          </p:nvPr>
        </p:nvSpPr>
        <p:spPr>
          <a:xfrm>
            <a:off x="349369" y="967625"/>
            <a:ext cx="5833286" cy="919047"/>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p>
        </p:txBody>
      </p:sp>
      <p:sp>
        <p:nvSpPr>
          <p:cNvPr id="18" name="Текст 13"/>
          <p:cNvSpPr>
            <a:spLocks noGrp="1"/>
          </p:cNvSpPr>
          <p:nvPr>
            <p:ph type="body" sz="quarter" idx="12"/>
          </p:nvPr>
        </p:nvSpPr>
        <p:spPr>
          <a:xfrm>
            <a:off x="341708" y="3032428"/>
            <a:ext cx="5840947" cy="1283568"/>
          </a:xfrm>
        </p:spPr>
        <p:txBody>
          <a:bodyPr>
            <a:noAutofit/>
          </a:bodyPr>
          <a:lstStyle>
            <a:lvl1pPr marL="0" indent="0">
              <a:lnSpc>
                <a:spcPct val="100000"/>
              </a:lnSpc>
              <a:buFont typeface="Arial" panose="020B0604020202020204" pitchFamily="34" charset="0"/>
              <a:buNone/>
              <a:defRPr sz="1500" baseline="0"/>
            </a:lvl1pPr>
          </a:lstStyle>
          <a:p>
            <a:pPr lvl="0"/>
            <a:r>
              <a:rPr lang="ru-RU"/>
              <a:t>Образец текста</a:t>
            </a:r>
          </a:p>
        </p:txBody>
      </p:sp>
      <p:sp>
        <p:nvSpPr>
          <p:cNvPr id="25" name="Текст 13"/>
          <p:cNvSpPr>
            <a:spLocks noGrp="1"/>
          </p:cNvSpPr>
          <p:nvPr>
            <p:ph type="body" sz="quarter" idx="22"/>
          </p:nvPr>
        </p:nvSpPr>
        <p:spPr>
          <a:xfrm>
            <a:off x="346807" y="229348"/>
            <a:ext cx="5835847"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Образец текста</a:t>
            </a:r>
          </a:p>
          <a:p>
            <a:pPr lvl="1"/>
            <a:r>
              <a:rPr lang="ru-RU"/>
              <a:t>Второй уровень</a:t>
            </a:r>
          </a:p>
        </p:txBody>
      </p:sp>
      <p:sp>
        <p:nvSpPr>
          <p:cNvPr id="19" name="Title Placeholder 1"/>
          <p:cNvSpPr>
            <a:spLocks noGrp="1"/>
          </p:cNvSpPr>
          <p:nvPr>
            <p:ph type="title"/>
          </p:nvPr>
        </p:nvSpPr>
        <p:spPr>
          <a:xfrm>
            <a:off x="340482" y="390080"/>
            <a:ext cx="5842172" cy="702078"/>
          </a:xfrm>
          <a:prstGeom prst="rect">
            <a:avLst/>
          </a:prstGeom>
        </p:spPr>
        <p:txBody>
          <a:bodyPr rtlCol="0" anchor="t">
            <a:normAutofit/>
          </a:bodyPr>
          <a:lstStyle/>
          <a:p>
            <a:r>
              <a:rPr lang="ru-RU"/>
              <a:t>Образец заголовка</a:t>
            </a:r>
            <a:endParaRPr lang="en-US"/>
          </a:p>
        </p:txBody>
      </p:sp>
      <p:sp>
        <p:nvSpPr>
          <p:cNvPr id="21" name="Рисунок 23"/>
          <p:cNvSpPr>
            <a:spLocks noGrp="1"/>
          </p:cNvSpPr>
          <p:nvPr>
            <p:ph type="pic" sz="quarter" idx="23"/>
          </p:nvPr>
        </p:nvSpPr>
        <p:spPr>
          <a:xfrm>
            <a:off x="6623229" y="-2281"/>
            <a:ext cx="2521884" cy="5148467"/>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613495 h 6997137"/>
              <a:gd name="connsiteX1" fmla="*/ 0 w 7948336"/>
              <a:gd name="connsiteY1" fmla="*/ 124895 h 6997137"/>
              <a:gd name="connsiteX2" fmla="*/ 7947252 w 7948336"/>
              <a:gd name="connsiteY2" fmla="*/ 129174 h 6997137"/>
              <a:gd name="connsiteX3" fmla="*/ 7946858 w 7948336"/>
              <a:gd name="connsiteY3" fmla="*/ 6984794 h 6997137"/>
              <a:gd name="connsiteX4" fmla="*/ 7338 w 7948336"/>
              <a:gd name="connsiteY4" fmla="*/ 6997137 h 6997137"/>
              <a:gd name="connsiteX5" fmla="*/ 1040 w 7948336"/>
              <a:gd name="connsiteY5" fmla="*/ 613495 h 6997137"/>
              <a:gd name="connsiteX6" fmla="*/ 7250364 w 7948336"/>
              <a:gd name="connsiteY6" fmla="*/ 591932 h 6997137"/>
              <a:gd name="connsiteX7" fmla="*/ 7463184 w 7948336"/>
              <a:gd name="connsiteY7" fmla="*/ 814177 h 6997137"/>
              <a:gd name="connsiteX8" fmla="*/ 7690753 w 7948336"/>
              <a:gd name="connsiteY8" fmla="*/ 594312 h 6997137"/>
              <a:gd name="connsiteX9" fmla="*/ 7468875 w 7948336"/>
              <a:gd name="connsiteY9" fmla="*/ 375374 h 6997137"/>
              <a:gd name="connsiteX10" fmla="*/ 7250364 w 7948336"/>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830123 w 7940999"/>
              <a:gd name="connsiteY0" fmla="*/ 622491 h 6983273"/>
              <a:gd name="connsiteX1" fmla="*/ 1850038 w 7940999"/>
              <a:gd name="connsiteY1" fmla="*/ 111031 h 6983273"/>
              <a:gd name="connsiteX2" fmla="*/ 7939915 w 7940999"/>
              <a:gd name="connsiteY2" fmla="*/ 115310 h 6983273"/>
              <a:gd name="connsiteX3" fmla="*/ 7939521 w 7940999"/>
              <a:gd name="connsiteY3" fmla="*/ 6970930 h 6983273"/>
              <a:gd name="connsiteX4" fmla="*/ 1 w 7940999"/>
              <a:gd name="connsiteY4" fmla="*/ 6983273 h 6983273"/>
              <a:gd name="connsiteX5" fmla="*/ 1830123 w 7940999"/>
              <a:gd name="connsiteY5" fmla="*/ 622491 h 6983273"/>
              <a:gd name="connsiteX6" fmla="*/ 7243027 w 7940999"/>
              <a:gd name="connsiteY6" fmla="*/ 578068 h 6983273"/>
              <a:gd name="connsiteX7" fmla="*/ 7455847 w 7940999"/>
              <a:gd name="connsiteY7" fmla="*/ 800313 h 6983273"/>
              <a:gd name="connsiteX8" fmla="*/ 7683416 w 7940999"/>
              <a:gd name="connsiteY8" fmla="*/ 580448 h 6983273"/>
              <a:gd name="connsiteX9" fmla="*/ 7461538 w 7940999"/>
              <a:gd name="connsiteY9" fmla="*/ 361510 h 6983273"/>
              <a:gd name="connsiteX10" fmla="*/ 7243027 w 7940999"/>
              <a:gd name="connsiteY10" fmla="*/ 578068 h 6983273"/>
              <a:gd name="connsiteX0" fmla="*/ 1830123 w 7940999"/>
              <a:gd name="connsiteY0" fmla="*/ 51360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30123 w 7940999"/>
              <a:gd name="connsiteY5" fmla="*/ 51360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1852983 w 7940999"/>
              <a:gd name="connsiteY0" fmla="*/ 50598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52983 w 7940999"/>
              <a:gd name="connsiteY5" fmla="*/ 50598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2945 w 6090961"/>
              <a:gd name="connsiteY0" fmla="*/ 619462 h 6987864"/>
              <a:gd name="connsiteX1" fmla="*/ 0 w 6090961"/>
              <a:gd name="connsiteY1" fmla="*/ 115622 h 6987864"/>
              <a:gd name="connsiteX2" fmla="*/ 6089877 w 6090961"/>
              <a:gd name="connsiteY2" fmla="*/ 119901 h 6987864"/>
              <a:gd name="connsiteX3" fmla="*/ 6089483 w 6090961"/>
              <a:gd name="connsiteY3" fmla="*/ 6975521 h 6987864"/>
              <a:gd name="connsiteX4" fmla="*/ 16863 w 6090961"/>
              <a:gd name="connsiteY4" fmla="*/ 6987864 h 6987864"/>
              <a:gd name="connsiteX5" fmla="*/ 2945 w 6090961"/>
              <a:gd name="connsiteY5" fmla="*/ 619462 h 6987864"/>
              <a:gd name="connsiteX6" fmla="*/ 5392989 w 6090961"/>
              <a:gd name="connsiteY6" fmla="*/ 582659 h 6987864"/>
              <a:gd name="connsiteX7" fmla="*/ 5605809 w 6090961"/>
              <a:gd name="connsiteY7" fmla="*/ 804904 h 6987864"/>
              <a:gd name="connsiteX8" fmla="*/ 5833378 w 6090961"/>
              <a:gd name="connsiteY8" fmla="*/ 585039 h 6987864"/>
              <a:gd name="connsiteX9" fmla="*/ 5611500 w 6090961"/>
              <a:gd name="connsiteY9" fmla="*/ 366101 h 6987864"/>
              <a:gd name="connsiteX10" fmla="*/ 5392989 w 6090961"/>
              <a:gd name="connsiteY10" fmla="*/ 582659 h 6987864"/>
              <a:gd name="connsiteX0" fmla="*/ 2945 w 6090961"/>
              <a:gd name="connsiteY0" fmla="*/ 50598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50598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4996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996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369 w 6113785"/>
              <a:gd name="connsiteY0" fmla="*/ 486936 h 6874388"/>
              <a:gd name="connsiteX1" fmla="*/ 22824 w 6113785"/>
              <a:gd name="connsiteY1" fmla="*/ 2146 h 6874388"/>
              <a:gd name="connsiteX2" fmla="*/ 6112701 w 6113785"/>
              <a:gd name="connsiteY2" fmla="*/ 6425 h 6874388"/>
              <a:gd name="connsiteX3" fmla="*/ 6112307 w 6113785"/>
              <a:gd name="connsiteY3" fmla="*/ 6862045 h 6874388"/>
              <a:gd name="connsiteX4" fmla="*/ 39687 w 6113785"/>
              <a:gd name="connsiteY4" fmla="*/ 6874388 h 6874388"/>
              <a:gd name="connsiteX5" fmla="*/ 369 w 6113785"/>
              <a:gd name="connsiteY5" fmla="*/ 486936 h 6874388"/>
              <a:gd name="connsiteX6" fmla="*/ 5415813 w 6113785"/>
              <a:gd name="connsiteY6" fmla="*/ 469183 h 6874388"/>
              <a:gd name="connsiteX7" fmla="*/ 5628633 w 6113785"/>
              <a:gd name="connsiteY7" fmla="*/ 691428 h 6874388"/>
              <a:gd name="connsiteX8" fmla="*/ 5856202 w 6113785"/>
              <a:gd name="connsiteY8" fmla="*/ 471563 h 6874388"/>
              <a:gd name="connsiteX9" fmla="*/ 5634324 w 6113785"/>
              <a:gd name="connsiteY9" fmla="*/ 252625 h 6874388"/>
              <a:gd name="connsiteX10" fmla="*/ 5415813 w 6113785"/>
              <a:gd name="connsiteY10" fmla="*/ 469183 h 6874388"/>
              <a:gd name="connsiteX0" fmla="*/ 2945 w 6090961"/>
              <a:gd name="connsiteY0" fmla="*/ 4742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742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606626 h 6999158"/>
              <a:gd name="connsiteX1" fmla="*/ 0 w 6090961"/>
              <a:gd name="connsiteY1" fmla="*/ 134536 h 6999158"/>
              <a:gd name="connsiteX2" fmla="*/ 6089877 w 6090961"/>
              <a:gd name="connsiteY2" fmla="*/ 138815 h 6999158"/>
              <a:gd name="connsiteX3" fmla="*/ 6089483 w 6090961"/>
              <a:gd name="connsiteY3" fmla="*/ 6994435 h 6999158"/>
              <a:gd name="connsiteX4" fmla="*/ 1623 w 6090961"/>
              <a:gd name="connsiteY4" fmla="*/ 6999158 h 6999158"/>
              <a:gd name="connsiteX5" fmla="*/ 2945 w 6090961"/>
              <a:gd name="connsiteY5" fmla="*/ 606626 h 6999158"/>
              <a:gd name="connsiteX6" fmla="*/ 5392989 w 6090961"/>
              <a:gd name="connsiteY6" fmla="*/ 601573 h 6999158"/>
              <a:gd name="connsiteX7" fmla="*/ 5605809 w 6090961"/>
              <a:gd name="connsiteY7" fmla="*/ 823818 h 6999158"/>
              <a:gd name="connsiteX8" fmla="*/ 5833378 w 6090961"/>
              <a:gd name="connsiteY8" fmla="*/ 603953 h 6999158"/>
              <a:gd name="connsiteX9" fmla="*/ 5611500 w 6090961"/>
              <a:gd name="connsiteY9" fmla="*/ 385015 h 6999158"/>
              <a:gd name="connsiteX10" fmla="*/ 5392989 w 6090961"/>
              <a:gd name="connsiteY10" fmla="*/ 601573 h 6999158"/>
              <a:gd name="connsiteX0" fmla="*/ 2945 w 6090961"/>
              <a:gd name="connsiteY0" fmla="*/ 474236 h 6866768"/>
              <a:gd name="connsiteX1" fmla="*/ 0 w 6090961"/>
              <a:gd name="connsiteY1" fmla="*/ 2146 h 6866768"/>
              <a:gd name="connsiteX2" fmla="*/ 6089877 w 6090961"/>
              <a:gd name="connsiteY2" fmla="*/ 6425 h 6866768"/>
              <a:gd name="connsiteX3" fmla="*/ 6089483 w 6090961"/>
              <a:gd name="connsiteY3" fmla="*/ 6862045 h 6866768"/>
              <a:gd name="connsiteX4" fmla="*/ 1623 w 6090961"/>
              <a:gd name="connsiteY4" fmla="*/ 6866768 h 6866768"/>
              <a:gd name="connsiteX5" fmla="*/ 2945 w 6090961"/>
              <a:gd name="connsiteY5" fmla="*/ 474236 h 6866768"/>
              <a:gd name="connsiteX6" fmla="*/ 5392989 w 6090961"/>
              <a:gd name="connsiteY6" fmla="*/ 469183 h 6866768"/>
              <a:gd name="connsiteX7" fmla="*/ 5605809 w 6090961"/>
              <a:gd name="connsiteY7" fmla="*/ 691428 h 6866768"/>
              <a:gd name="connsiteX8" fmla="*/ 5833378 w 6090961"/>
              <a:gd name="connsiteY8" fmla="*/ 471563 h 6866768"/>
              <a:gd name="connsiteX9" fmla="*/ 5611500 w 6090961"/>
              <a:gd name="connsiteY9" fmla="*/ 252625 h 6866768"/>
              <a:gd name="connsiteX10" fmla="*/ 5392989 w 6090961"/>
              <a:gd name="connsiteY10" fmla="*/ 469183 h 6866768"/>
              <a:gd name="connsiteX0" fmla="*/ 201720 w 6289736"/>
              <a:gd name="connsiteY0" fmla="*/ 606626 h 6999158"/>
              <a:gd name="connsiteX1" fmla="*/ 2917699 w 6289736"/>
              <a:gd name="connsiteY1" fmla="*/ 134536 h 6999158"/>
              <a:gd name="connsiteX2" fmla="*/ 6288652 w 6289736"/>
              <a:gd name="connsiteY2" fmla="*/ 138815 h 6999158"/>
              <a:gd name="connsiteX3" fmla="*/ 6288258 w 6289736"/>
              <a:gd name="connsiteY3" fmla="*/ 6994435 h 6999158"/>
              <a:gd name="connsiteX4" fmla="*/ 200398 w 6289736"/>
              <a:gd name="connsiteY4" fmla="*/ 6999158 h 6999158"/>
              <a:gd name="connsiteX5" fmla="*/ 201720 w 6289736"/>
              <a:gd name="connsiteY5" fmla="*/ 606626 h 6999158"/>
              <a:gd name="connsiteX6" fmla="*/ 5591764 w 6289736"/>
              <a:gd name="connsiteY6" fmla="*/ 601573 h 6999158"/>
              <a:gd name="connsiteX7" fmla="*/ 5804584 w 6289736"/>
              <a:gd name="connsiteY7" fmla="*/ 823818 h 6999158"/>
              <a:gd name="connsiteX8" fmla="*/ 6032153 w 6289736"/>
              <a:gd name="connsiteY8" fmla="*/ 603953 h 6999158"/>
              <a:gd name="connsiteX9" fmla="*/ 5810275 w 6289736"/>
              <a:gd name="connsiteY9" fmla="*/ 385015 h 6999158"/>
              <a:gd name="connsiteX10" fmla="*/ 5591764 w 6289736"/>
              <a:gd name="connsiteY10" fmla="*/ 601573 h 6999158"/>
              <a:gd name="connsiteX0" fmla="*/ 2704063 w 6089339"/>
              <a:gd name="connsiteY0" fmla="*/ 606626 h 6999158"/>
              <a:gd name="connsiteX1" fmla="*/ 2717302 w 6089339"/>
              <a:gd name="connsiteY1" fmla="*/ 134536 h 6999158"/>
              <a:gd name="connsiteX2" fmla="*/ 6088255 w 6089339"/>
              <a:gd name="connsiteY2" fmla="*/ 138815 h 6999158"/>
              <a:gd name="connsiteX3" fmla="*/ 6087861 w 6089339"/>
              <a:gd name="connsiteY3" fmla="*/ 6994435 h 6999158"/>
              <a:gd name="connsiteX4" fmla="*/ 1 w 6089339"/>
              <a:gd name="connsiteY4" fmla="*/ 6999158 h 6999158"/>
              <a:gd name="connsiteX5" fmla="*/ 2704063 w 6089339"/>
              <a:gd name="connsiteY5" fmla="*/ 606626 h 6999158"/>
              <a:gd name="connsiteX6" fmla="*/ 5391367 w 6089339"/>
              <a:gd name="connsiteY6" fmla="*/ 601573 h 6999158"/>
              <a:gd name="connsiteX7" fmla="*/ 5604187 w 6089339"/>
              <a:gd name="connsiteY7" fmla="*/ 823818 h 6999158"/>
              <a:gd name="connsiteX8" fmla="*/ 5831756 w 6089339"/>
              <a:gd name="connsiteY8" fmla="*/ 603953 h 6999158"/>
              <a:gd name="connsiteX9" fmla="*/ 5609878 w 6089339"/>
              <a:gd name="connsiteY9" fmla="*/ 385015 h 6999158"/>
              <a:gd name="connsiteX10" fmla="*/ 5391367 w 6089339"/>
              <a:gd name="connsiteY10" fmla="*/ 601573 h 6999158"/>
              <a:gd name="connsiteX0" fmla="*/ 2704063 w 6089339"/>
              <a:gd name="connsiteY0" fmla="*/ 474236 h 6866768"/>
              <a:gd name="connsiteX1" fmla="*/ 2717302 w 6089339"/>
              <a:gd name="connsiteY1" fmla="*/ 2146 h 6866768"/>
              <a:gd name="connsiteX2" fmla="*/ 6088255 w 6089339"/>
              <a:gd name="connsiteY2" fmla="*/ 6425 h 6866768"/>
              <a:gd name="connsiteX3" fmla="*/ 6087861 w 6089339"/>
              <a:gd name="connsiteY3" fmla="*/ 6862045 h 6866768"/>
              <a:gd name="connsiteX4" fmla="*/ 1 w 6089339"/>
              <a:gd name="connsiteY4" fmla="*/ 6866768 h 6866768"/>
              <a:gd name="connsiteX5" fmla="*/ 2704063 w 6089339"/>
              <a:gd name="connsiteY5" fmla="*/ 474236 h 6866768"/>
              <a:gd name="connsiteX6" fmla="*/ 5391367 w 6089339"/>
              <a:gd name="connsiteY6" fmla="*/ 469183 h 6866768"/>
              <a:gd name="connsiteX7" fmla="*/ 5604187 w 6089339"/>
              <a:gd name="connsiteY7" fmla="*/ 691428 h 6866768"/>
              <a:gd name="connsiteX8" fmla="*/ 5831756 w 6089339"/>
              <a:gd name="connsiteY8" fmla="*/ 471563 h 6866768"/>
              <a:gd name="connsiteX9" fmla="*/ 5609878 w 6089339"/>
              <a:gd name="connsiteY9" fmla="*/ 252625 h 6866768"/>
              <a:gd name="connsiteX10" fmla="*/ 5391367 w 6089339"/>
              <a:gd name="connsiteY10" fmla="*/ 469183 h 6866768"/>
              <a:gd name="connsiteX0" fmla="*/ 107 w 3385383"/>
              <a:gd name="connsiteY0" fmla="*/ 606626 h 6999158"/>
              <a:gd name="connsiteX1" fmla="*/ 13346 w 3385383"/>
              <a:gd name="connsiteY1" fmla="*/ 134536 h 6999158"/>
              <a:gd name="connsiteX2" fmla="*/ 3384299 w 3385383"/>
              <a:gd name="connsiteY2" fmla="*/ 138815 h 6999158"/>
              <a:gd name="connsiteX3" fmla="*/ 3383905 w 3385383"/>
              <a:gd name="connsiteY3" fmla="*/ 6994435 h 6999158"/>
              <a:gd name="connsiteX4" fmla="*/ 6877 w 3385383"/>
              <a:gd name="connsiteY4" fmla="*/ 6999158 h 6999158"/>
              <a:gd name="connsiteX5" fmla="*/ 107 w 3385383"/>
              <a:gd name="connsiteY5" fmla="*/ 606626 h 6999158"/>
              <a:gd name="connsiteX6" fmla="*/ 2687411 w 3385383"/>
              <a:gd name="connsiteY6" fmla="*/ 601573 h 6999158"/>
              <a:gd name="connsiteX7" fmla="*/ 2900231 w 3385383"/>
              <a:gd name="connsiteY7" fmla="*/ 823818 h 6999158"/>
              <a:gd name="connsiteX8" fmla="*/ 3127800 w 3385383"/>
              <a:gd name="connsiteY8" fmla="*/ 603953 h 6999158"/>
              <a:gd name="connsiteX9" fmla="*/ 2905922 w 3385383"/>
              <a:gd name="connsiteY9" fmla="*/ 385015 h 6999158"/>
              <a:gd name="connsiteX10" fmla="*/ 2687411 w 3385383"/>
              <a:gd name="connsiteY10" fmla="*/ 601573 h 6999158"/>
              <a:gd name="connsiteX0" fmla="*/ 34386 w 3419662"/>
              <a:gd name="connsiteY0" fmla="*/ 606626 h 6999158"/>
              <a:gd name="connsiteX1" fmla="*/ 0 w 3419662"/>
              <a:gd name="connsiteY1" fmla="*/ 134536 h 6999158"/>
              <a:gd name="connsiteX2" fmla="*/ 3418578 w 3419662"/>
              <a:gd name="connsiteY2" fmla="*/ 138815 h 6999158"/>
              <a:gd name="connsiteX3" fmla="*/ 3418184 w 3419662"/>
              <a:gd name="connsiteY3" fmla="*/ 6994435 h 6999158"/>
              <a:gd name="connsiteX4" fmla="*/ 41156 w 3419662"/>
              <a:gd name="connsiteY4" fmla="*/ 6999158 h 6999158"/>
              <a:gd name="connsiteX5" fmla="*/ 34386 w 3419662"/>
              <a:gd name="connsiteY5" fmla="*/ 606626 h 6999158"/>
              <a:gd name="connsiteX6" fmla="*/ 2721690 w 3419662"/>
              <a:gd name="connsiteY6" fmla="*/ 601573 h 6999158"/>
              <a:gd name="connsiteX7" fmla="*/ 2934510 w 3419662"/>
              <a:gd name="connsiteY7" fmla="*/ 823818 h 6999158"/>
              <a:gd name="connsiteX8" fmla="*/ 3162079 w 3419662"/>
              <a:gd name="connsiteY8" fmla="*/ 603953 h 6999158"/>
              <a:gd name="connsiteX9" fmla="*/ 2940201 w 3419662"/>
              <a:gd name="connsiteY9" fmla="*/ 385015 h 6999158"/>
              <a:gd name="connsiteX10" fmla="*/ 2721690 w 3419662"/>
              <a:gd name="connsiteY10" fmla="*/ 601573 h 6999158"/>
              <a:gd name="connsiteX0" fmla="*/ 493 w 3385769"/>
              <a:gd name="connsiteY0" fmla="*/ 606626 h 6999158"/>
              <a:gd name="connsiteX1" fmla="*/ 23257 w 3385769"/>
              <a:gd name="connsiteY1" fmla="*/ 134536 h 6999158"/>
              <a:gd name="connsiteX2" fmla="*/ 3384685 w 3385769"/>
              <a:gd name="connsiteY2" fmla="*/ 138815 h 6999158"/>
              <a:gd name="connsiteX3" fmla="*/ 3384291 w 3385769"/>
              <a:gd name="connsiteY3" fmla="*/ 6994435 h 6999158"/>
              <a:gd name="connsiteX4" fmla="*/ 7263 w 3385769"/>
              <a:gd name="connsiteY4" fmla="*/ 6999158 h 6999158"/>
              <a:gd name="connsiteX5" fmla="*/ 493 w 3385769"/>
              <a:gd name="connsiteY5" fmla="*/ 606626 h 6999158"/>
              <a:gd name="connsiteX6" fmla="*/ 2687797 w 3385769"/>
              <a:gd name="connsiteY6" fmla="*/ 601573 h 6999158"/>
              <a:gd name="connsiteX7" fmla="*/ 2900617 w 3385769"/>
              <a:gd name="connsiteY7" fmla="*/ 823818 h 6999158"/>
              <a:gd name="connsiteX8" fmla="*/ 3128186 w 3385769"/>
              <a:gd name="connsiteY8" fmla="*/ 603953 h 6999158"/>
              <a:gd name="connsiteX9" fmla="*/ 2906308 w 3385769"/>
              <a:gd name="connsiteY9" fmla="*/ 385015 h 6999158"/>
              <a:gd name="connsiteX10" fmla="*/ 2687797 w 3385769"/>
              <a:gd name="connsiteY10" fmla="*/ 601573 h 6999158"/>
              <a:gd name="connsiteX0" fmla="*/ 17053 w 3378516"/>
              <a:gd name="connsiteY0" fmla="*/ 606626 h 6999158"/>
              <a:gd name="connsiteX1" fmla="*/ 16004 w 3378516"/>
              <a:gd name="connsiteY1" fmla="*/ 134536 h 6999158"/>
              <a:gd name="connsiteX2" fmla="*/ 3377432 w 3378516"/>
              <a:gd name="connsiteY2" fmla="*/ 138815 h 6999158"/>
              <a:gd name="connsiteX3" fmla="*/ 3377038 w 3378516"/>
              <a:gd name="connsiteY3" fmla="*/ 6994435 h 6999158"/>
              <a:gd name="connsiteX4" fmla="*/ 10 w 3378516"/>
              <a:gd name="connsiteY4" fmla="*/ 6999158 h 6999158"/>
              <a:gd name="connsiteX5" fmla="*/ 17053 w 3378516"/>
              <a:gd name="connsiteY5" fmla="*/ 606626 h 6999158"/>
              <a:gd name="connsiteX6" fmla="*/ 2680544 w 3378516"/>
              <a:gd name="connsiteY6" fmla="*/ 601573 h 6999158"/>
              <a:gd name="connsiteX7" fmla="*/ 2893364 w 3378516"/>
              <a:gd name="connsiteY7" fmla="*/ 823818 h 6999158"/>
              <a:gd name="connsiteX8" fmla="*/ 3120933 w 3378516"/>
              <a:gd name="connsiteY8" fmla="*/ 603953 h 6999158"/>
              <a:gd name="connsiteX9" fmla="*/ 2899055 w 3378516"/>
              <a:gd name="connsiteY9" fmla="*/ 385015 h 6999158"/>
              <a:gd name="connsiteX10" fmla="*/ 2680544 w 3378516"/>
              <a:gd name="connsiteY10" fmla="*/ 601573 h 6999158"/>
              <a:gd name="connsiteX0" fmla="*/ 17050 w 3378513"/>
              <a:gd name="connsiteY0" fmla="*/ 474236 h 6866768"/>
              <a:gd name="connsiteX1" fmla="*/ 16001 w 3378513"/>
              <a:gd name="connsiteY1" fmla="*/ 2146 h 6866768"/>
              <a:gd name="connsiteX2" fmla="*/ 3377429 w 3378513"/>
              <a:gd name="connsiteY2" fmla="*/ 6425 h 6866768"/>
              <a:gd name="connsiteX3" fmla="*/ 3377035 w 3378513"/>
              <a:gd name="connsiteY3" fmla="*/ 6862045 h 6866768"/>
              <a:gd name="connsiteX4" fmla="*/ 7 w 3378513"/>
              <a:gd name="connsiteY4" fmla="*/ 6866768 h 6866768"/>
              <a:gd name="connsiteX5" fmla="*/ 17050 w 3378513"/>
              <a:gd name="connsiteY5" fmla="*/ 474236 h 6866768"/>
              <a:gd name="connsiteX6" fmla="*/ 2680541 w 3378513"/>
              <a:gd name="connsiteY6" fmla="*/ 469183 h 6866768"/>
              <a:gd name="connsiteX7" fmla="*/ 2893361 w 3378513"/>
              <a:gd name="connsiteY7" fmla="*/ 691428 h 6866768"/>
              <a:gd name="connsiteX8" fmla="*/ 3120930 w 3378513"/>
              <a:gd name="connsiteY8" fmla="*/ 471563 h 6866768"/>
              <a:gd name="connsiteX9" fmla="*/ 2899052 w 3378513"/>
              <a:gd name="connsiteY9" fmla="*/ 252625 h 6866768"/>
              <a:gd name="connsiteX10" fmla="*/ 2680541 w 3378513"/>
              <a:gd name="connsiteY10" fmla="*/ 469183 h 6866768"/>
              <a:gd name="connsiteX0" fmla="*/ 17050 w 3378513"/>
              <a:gd name="connsiteY0" fmla="*/ 472090 h 6864622"/>
              <a:gd name="connsiteX1" fmla="*/ 16001 w 3378513"/>
              <a:gd name="connsiteY1" fmla="*/ 0 h 6864622"/>
              <a:gd name="connsiteX2" fmla="*/ 3377429 w 3378513"/>
              <a:gd name="connsiteY2" fmla="*/ 4279 h 6864622"/>
              <a:gd name="connsiteX3" fmla="*/ 3377035 w 3378513"/>
              <a:gd name="connsiteY3" fmla="*/ 6859899 h 6864622"/>
              <a:gd name="connsiteX4" fmla="*/ 7 w 3378513"/>
              <a:gd name="connsiteY4" fmla="*/ 6864622 h 6864622"/>
              <a:gd name="connsiteX5" fmla="*/ 17050 w 3378513"/>
              <a:gd name="connsiteY5" fmla="*/ 472090 h 6864622"/>
              <a:gd name="connsiteX6" fmla="*/ 2680541 w 3378513"/>
              <a:gd name="connsiteY6" fmla="*/ 467037 h 6864622"/>
              <a:gd name="connsiteX7" fmla="*/ 2893361 w 3378513"/>
              <a:gd name="connsiteY7" fmla="*/ 689282 h 6864622"/>
              <a:gd name="connsiteX8" fmla="*/ 3120930 w 3378513"/>
              <a:gd name="connsiteY8" fmla="*/ 469417 h 6864622"/>
              <a:gd name="connsiteX9" fmla="*/ 2899052 w 3378513"/>
              <a:gd name="connsiteY9" fmla="*/ 250479 h 6864622"/>
              <a:gd name="connsiteX10" fmla="*/ 2680541 w 3378513"/>
              <a:gd name="connsiteY10" fmla="*/ 467037 h 6864622"/>
              <a:gd name="connsiteX0" fmla="*/ 2799 w 3364262"/>
              <a:gd name="connsiteY0" fmla="*/ 605952 h 6995633"/>
              <a:gd name="connsiteX1" fmla="*/ 1750 w 3364262"/>
              <a:gd name="connsiteY1" fmla="*/ 133862 h 6995633"/>
              <a:gd name="connsiteX2" fmla="*/ 3363178 w 3364262"/>
              <a:gd name="connsiteY2" fmla="*/ 138141 h 6995633"/>
              <a:gd name="connsiteX3" fmla="*/ 3362784 w 3364262"/>
              <a:gd name="connsiteY3" fmla="*/ 6993761 h 6995633"/>
              <a:gd name="connsiteX4" fmla="*/ 44 w 3364262"/>
              <a:gd name="connsiteY4" fmla="*/ 6988959 h 6995633"/>
              <a:gd name="connsiteX5" fmla="*/ 2799 w 3364262"/>
              <a:gd name="connsiteY5" fmla="*/ 605952 h 6995633"/>
              <a:gd name="connsiteX6" fmla="*/ 2666290 w 3364262"/>
              <a:gd name="connsiteY6" fmla="*/ 600899 h 6995633"/>
              <a:gd name="connsiteX7" fmla="*/ 2879110 w 3364262"/>
              <a:gd name="connsiteY7" fmla="*/ 823144 h 6995633"/>
              <a:gd name="connsiteX8" fmla="*/ 3106679 w 3364262"/>
              <a:gd name="connsiteY8" fmla="*/ 603279 h 6995633"/>
              <a:gd name="connsiteX9" fmla="*/ 2884801 w 3364262"/>
              <a:gd name="connsiteY9" fmla="*/ 384341 h 6995633"/>
              <a:gd name="connsiteX10" fmla="*/ 2666290 w 3364262"/>
              <a:gd name="connsiteY10" fmla="*/ 600899 h 6995633"/>
              <a:gd name="connsiteX0" fmla="*/ 1049 w 3362512"/>
              <a:gd name="connsiteY0" fmla="*/ 606626 h 6999158"/>
              <a:gd name="connsiteX1" fmla="*/ 0 w 3362512"/>
              <a:gd name="connsiteY1" fmla="*/ 134536 h 6999158"/>
              <a:gd name="connsiteX2" fmla="*/ 3361428 w 3362512"/>
              <a:gd name="connsiteY2" fmla="*/ 138815 h 6999158"/>
              <a:gd name="connsiteX3" fmla="*/ 3361034 w 3362512"/>
              <a:gd name="connsiteY3" fmla="*/ 6994435 h 6999158"/>
              <a:gd name="connsiteX4" fmla="*/ 3056 w 3362512"/>
              <a:gd name="connsiteY4" fmla="*/ 6999158 h 6999158"/>
              <a:gd name="connsiteX5" fmla="*/ 1049 w 3362512"/>
              <a:gd name="connsiteY5" fmla="*/ 606626 h 6999158"/>
              <a:gd name="connsiteX6" fmla="*/ 2664540 w 3362512"/>
              <a:gd name="connsiteY6" fmla="*/ 601573 h 6999158"/>
              <a:gd name="connsiteX7" fmla="*/ 2877360 w 3362512"/>
              <a:gd name="connsiteY7" fmla="*/ 823818 h 6999158"/>
              <a:gd name="connsiteX8" fmla="*/ 3104929 w 3362512"/>
              <a:gd name="connsiteY8" fmla="*/ 603953 h 6999158"/>
              <a:gd name="connsiteX9" fmla="*/ 2883051 w 3362512"/>
              <a:gd name="connsiteY9" fmla="*/ 385015 h 6999158"/>
              <a:gd name="connsiteX10" fmla="*/ 2664540 w 3362512"/>
              <a:gd name="connsiteY10" fmla="*/ 601573 h 6999158"/>
              <a:gd name="connsiteX0" fmla="*/ 1049 w 3362512"/>
              <a:gd name="connsiteY0" fmla="*/ 472090 h 6864622"/>
              <a:gd name="connsiteX1" fmla="*/ 0 w 3362512"/>
              <a:gd name="connsiteY1" fmla="*/ 0 h 6864622"/>
              <a:gd name="connsiteX2" fmla="*/ 3361428 w 3362512"/>
              <a:gd name="connsiteY2" fmla="*/ 4279 h 6864622"/>
              <a:gd name="connsiteX3" fmla="*/ 3361034 w 3362512"/>
              <a:gd name="connsiteY3" fmla="*/ 6859899 h 6864622"/>
              <a:gd name="connsiteX4" fmla="*/ 3056 w 3362512"/>
              <a:gd name="connsiteY4" fmla="*/ 6864622 h 6864622"/>
              <a:gd name="connsiteX5" fmla="*/ 1049 w 3362512"/>
              <a:gd name="connsiteY5" fmla="*/ 472090 h 6864622"/>
              <a:gd name="connsiteX6" fmla="*/ 2664540 w 3362512"/>
              <a:gd name="connsiteY6" fmla="*/ 467037 h 6864622"/>
              <a:gd name="connsiteX7" fmla="*/ 2877360 w 3362512"/>
              <a:gd name="connsiteY7" fmla="*/ 689282 h 6864622"/>
              <a:gd name="connsiteX8" fmla="*/ 3104929 w 3362512"/>
              <a:gd name="connsiteY8" fmla="*/ 469417 h 6864622"/>
              <a:gd name="connsiteX9" fmla="*/ 2883051 w 3362512"/>
              <a:gd name="connsiteY9" fmla="*/ 250479 h 6864622"/>
              <a:gd name="connsiteX10" fmla="*/ 2664540 w 3362512"/>
              <a:gd name="connsiteY10" fmla="*/ 467037 h 686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2512" h="6864622">
                <a:moveTo>
                  <a:pt x="1049" y="472090"/>
                </a:moveTo>
                <a:cubicBezTo>
                  <a:pt x="540" y="280486"/>
                  <a:pt x="2211" y="189610"/>
                  <a:pt x="0" y="0"/>
                </a:cubicBezTo>
                <a:cubicBezTo>
                  <a:pt x="169727" y="3331"/>
                  <a:pt x="1331469" y="2853"/>
                  <a:pt x="3361428" y="4279"/>
                </a:cubicBezTo>
                <a:cubicBezTo>
                  <a:pt x="3359672" y="160679"/>
                  <a:pt x="3364939" y="6667196"/>
                  <a:pt x="3361034" y="6859899"/>
                </a:cubicBezTo>
                <a:cubicBezTo>
                  <a:pt x="3162112" y="6866669"/>
                  <a:pt x="313745" y="6862248"/>
                  <a:pt x="3056" y="6864622"/>
                </a:cubicBezTo>
                <a:cubicBezTo>
                  <a:pt x="2627" y="6587210"/>
                  <a:pt x="1558" y="663694"/>
                  <a:pt x="1049" y="472090"/>
                </a:cubicBezTo>
                <a:close/>
                <a:moveTo>
                  <a:pt x="2664540" y="467037"/>
                </a:moveTo>
                <a:cubicBezTo>
                  <a:pt x="2663592" y="575890"/>
                  <a:pt x="2744431" y="684123"/>
                  <a:pt x="2877360" y="689282"/>
                </a:cubicBezTo>
                <a:cubicBezTo>
                  <a:pt x="3010289" y="694441"/>
                  <a:pt x="3102791" y="587398"/>
                  <a:pt x="3104929" y="469417"/>
                </a:cubicBezTo>
                <a:cubicBezTo>
                  <a:pt x="3107067" y="351436"/>
                  <a:pt x="3004074" y="248495"/>
                  <a:pt x="2883051" y="250479"/>
                </a:cubicBezTo>
                <a:cubicBezTo>
                  <a:pt x="2762028" y="252463"/>
                  <a:pt x="2665488" y="358184"/>
                  <a:pt x="2664540" y="467037"/>
                </a:cubicBezTo>
                <a:close/>
              </a:path>
            </a:pathLst>
          </a:custGeom>
        </p:spPr>
        <p:txBody>
          <a:bodyPr rtlCol="0">
            <a:normAutofit/>
          </a:bodyPr>
          <a:lstStyle/>
          <a:p>
            <a:pPr lvl="0"/>
            <a:r>
              <a:rPr lang="ru-RU" noProof="0"/>
              <a:t>Вставка рисунка</a:t>
            </a:r>
          </a:p>
        </p:txBody>
      </p:sp>
    </p:spTree>
    <p:extLst>
      <p:ext uri="{BB962C8B-B14F-4D97-AF65-F5344CB8AC3E}">
        <p14:creationId xmlns:p14="http://schemas.microsoft.com/office/powerpoint/2010/main" val="911999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Фото с бирюзовой плашкой">
    <p:spTree>
      <p:nvGrpSpPr>
        <p:cNvPr id="1" name=""/>
        <p:cNvGrpSpPr/>
        <p:nvPr/>
      </p:nvGrpSpPr>
      <p:grpSpPr>
        <a:xfrm>
          <a:off x="0" y="0"/>
          <a:ext cx="0" cy="0"/>
          <a:chOff x="0" y="0"/>
          <a:chExt cx="0" cy="0"/>
        </a:xfrm>
      </p:grpSpPr>
      <p:sp>
        <p:nvSpPr>
          <p:cNvPr id="8" name="Прямоугольник 7"/>
          <p:cNvSpPr/>
          <p:nvPr userDrawn="1"/>
        </p:nvSpPr>
        <p:spPr>
          <a:xfrm>
            <a:off x="3186112" y="0"/>
            <a:ext cx="595907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sp>
        <p:nvSpPr>
          <p:cNvPr id="9" name="Овал 8"/>
          <p:cNvSpPr/>
          <p:nvPr userDrawn="1"/>
        </p:nvSpPr>
        <p:spPr>
          <a:xfrm>
            <a:off x="8595123" y="159543"/>
            <a:ext cx="386953" cy="386954"/>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pic>
        <p:nvPicPr>
          <p:cNvPr id="10" name="Рисунок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4888" y="184547"/>
            <a:ext cx="326231" cy="32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Прямоугольник 10"/>
          <p:cNvSpPr/>
          <p:nvPr userDrawn="1"/>
        </p:nvSpPr>
        <p:spPr>
          <a:xfrm>
            <a:off x="1" y="-3572"/>
            <a:ext cx="3194447" cy="5143501"/>
          </a:xfrm>
          <a:prstGeom prst="rect">
            <a:avLst/>
          </a:prstGeom>
          <a:solidFill>
            <a:srgbClr val="0094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solidFill>
                <a:srgbClr val="00949E"/>
              </a:solidFill>
            </a:endParaRPr>
          </a:p>
        </p:txBody>
      </p:sp>
      <p:sp>
        <p:nvSpPr>
          <p:cNvPr id="12" name="Рисунок 23"/>
          <p:cNvSpPr>
            <a:spLocks noGrp="1"/>
          </p:cNvSpPr>
          <p:nvPr>
            <p:ph type="pic" sz="quarter" idx="24"/>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rtlCol="0">
            <a:normAutofit/>
          </a:bodyPr>
          <a:lstStyle/>
          <a:p>
            <a:pPr lvl="0"/>
            <a:r>
              <a:rPr lang="ru-RU" noProof="0"/>
              <a:t>Вставка рисунка</a:t>
            </a:r>
          </a:p>
        </p:txBody>
      </p:sp>
      <p:sp>
        <p:nvSpPr>
          <p:cNvPr id="7" name="Title Placeholder 1"/>
          <p:cNvSpPr>
            <a:spLocks noGrp="1"/>
          </p:cNvSpPr>
          <p:nvPr>
            <p:ph type="title"/>
          </p:nvPr>
        </p:nvSpPr>
        <p:spPr>
          <a:xfrm>
            <a:off x="348604" y="415136"/>
            <a:ext cx="2495204" cy="1079984"/>
          </a:xfrm>
          <a:prstGeom prst="rect">
            <a:avLst/>
          </a:prstGeom>
        </p:spPr>
        <p:txBody>
          <a:bodyPr rtlCol="0" anchor="t">
            <a:normAutofit/>
          </a:bodyPr>
          <a:lstStyle>
            <a:lvl1pPr>
              <a:lnSpc>
                <a:spcPts val="2700"/>
              </a:lnSpc>
              <a:defRPr>
                <a:solidFill>
                  <a:schemeClr val="bg1"/>
                </a:solidFill>
              </a:defRPr>
            </a:lvl1pPr>
          </a:lstStyle>
          <a:p>
            <a:r>
              <a:rPr lang="ru-RU"/>
              <a:t>Образец заголовка</a:t>
            </a:r>
            <a:endParaRPr lang="en-US"/>
          </a:p>
        </p:txBody>
      </p:sp>
      <p:sp>
        <p:nvSpPr>
          <p:cNvPr id="25" name="Текст 13"/>
          <p:cNvSpPr>
            <a:spLocks noGrp="1"/>
          </p:cNvSpPr>
          <p:nvPr>
            <p:ph type="body" sz="quarter" idx="23"/>
          </p:nvPr>
        </p:nvSpPr>
        <p:spPr>
          <a:xfrm>
            <a:off x="346807" y="229348"/>
            <a:ext cx="2497001" cy="211982"/>
          </a:xfrm>
        </p:spPr>
        <p:txBody>
          <a:bodyPr>
            <a:normAutofit/>
          </a:bodyPr>
          <a:lstStyle>
            <a:lvl1pPr marL="0" indent="0">
              <a:lnSpc>
                <a:spcPct val="100000"/>
              </a:lnSpc>
              <a:buFont typeface="Arial" panose="020B0604020202020204" pitchFamily="34" charset="0"/>
              <a:buNone/>
              <a:defRPr sz="900" baseline="0">
                <a:solidFill>
                  <a:schemeClr val="bg1"/>
                </a:solidFill>
              </a:defRPr>
            </a:lvl1pPr>
          </a:lstStyle>
          <a:p>
            <a:pPr lvl="0"/>
            <a:r>
              <a:rPr lang="ru-RU"/>
              <a:t>Образец текста</a:t>
            </a:r>
          </a:p>
          <a:p>
            <a:pPr lvl="1"/>
            <a:r>
              <a:rPr lang="ru-RU"/>
              <a:t>Второй уровень</a:t>
            </a:r>
          </a:p>
        </p:txBody>
      </p:sp>
      <p:sp>
        <p:nvSpPr>
          <p:cNvPr id="24" name="Subtitle 2"/>
          <p:cNvSpPr>
            <a:spLocks noGrp="1"/>
          </p:cNvSpPr>
          <p:nvPr>
            <p:ph type="subTitle" idx="1"/>
          </p:nvPr>
        </p:nvSpPr>
        <p:spPr>
          <a:xfrm>
            <a:off x="344608" y="1319553"/>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p>
        </p:txBody>
      </p:sp>
      <p:sp>
        <p:nvSpPr>
          <p:cNvPr id="26" name="Текст 13"/>
          <p:cNvSpPr>
            <a:spLocks noGrp="1"/>
          </p:cNvSpPr>
          <p:nvPr>
            <p:ph type="body" sz="quarter" idx="12"/>
          </p:nvPr>
        </p:nvSpPr>
        <p:spPr>
          <a:xfrm>
            <a:off x="346554" y="3108178"/>
            <a:ext cx="2146215" cy="1512168"/>
          </a:xfrm>
        </p:spPr>
        <p:txBody>
          <a:bodyPr>
            <a:noAutofit/>
          </a:bodyPr>
          <a:lstStyle>
            <a:lvl1pPr marL="0" indent="0">
              <a:lnSpc>
                <a:spcPct val="100000"/>
              </a:lnSpc>
              <a:buFont typeface="Arial" panose="020B0604020202020204" pitchFamily="34" charset="0"/>
              <a:buNone/>
              <a:defRPr sz="1500" baseline="0">
                <a:solidFill>
                  <a:schemeClr val="bg1"/>
                </a:solidFill>
              </a:defRPr>
            </a:lvl1pPr>
          </a:lstStyle>
          <a:p>
            <a:pPr lvl="0"/>
            <a:r>
              <a:rPr lang="ru-RU"/>
              <a:t>Образец текста</a:t>
            </a:r>
          </a:p>
        </p:txBody>
      </p:sp>
    </p:spTree>
    <p:extLst>
      <p:ext uri="{BB962C8B-B14F-4D97-AF65-F5344CB8AC3E}">
        <p14:creationId xmlns:p14="http://schemas.microsoft.com/office/powerpoint/2010/main" val="408376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Фото с голубой плашкой">
    <p:spTree>
      <p:nvGrpSpPr>
        <p:cNvPr id="1" name=""/>
        <p:cNvGrpSpPr/>
        <p:nvPr/>
      </p:nvGrpSpPr>
      <p:grpSpPr>
        <a:xfrm>
          <a:off x="0" y="0"/>
          <a:ext cx="0" cy="0"/>
          <a:chOff x="0" y="0"/>
          <a:chExt cx="0" cy="0"/>
        </a:xfrm>
      </p:grpSpPr>
      <p:sp>
        <p:nvSpPr>
          <p:cNvPr id="7" name="Прямоугольник 6"/>
          <p:cNvSpPr/>
          <p:nvPr userDrawn="1"/>
        </p:nvSpPr>
        <p:spPr>
          <a:xfrm>
            <a:off x="3186112" y="0"/>
            <a:ext cx="595907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sp>
        <p:nvSpPr>
          <p:cNvPr id="9" name="Овал 8"/>
          <p:cNvSpPr/>
          <p:nvPr userDrawn="1"/>
        </p:nvSpPr>
        <p:spPr>
          <a:xfrm>
            <a:off x="8595123" y="159543"/>
            <a:ext cx="386953" cy="386954"/>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pic>
        <p:nvPicPr>
          <p:cNvPr id="10" name="Рисунок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4888" y="184547"/>
            <a:ext cx="326231" cy="32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Прямоугольник 10"/>
          <p:cNvSpPr/>
          <p:nvPr userDrawn="1"/>
        </p:nvSpPr>
        <p:spPr>
          <a:xfrm>
            <a:off x="1" y="0"/>
            <a:ext cx="3194447" cy="5143500"/>
          </a:xfrm>
          <a:prstGeom prst="rect">
            <a:avLst/>
          </a:prstGeom>
          <a:solidFill>
            <a:srgbClr val="0085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solidFill>
                <a:srgbClr val="00949E"/>
              </a:solidFill>
            </a:endParaRPr>
          </a:p>
        </p:txBody>
      </p:sp>
      <p:sp>
        <p:nvSpPr>
          <p:cNvPr id="12" name="Рисунок 23"/>
          <p:cNvSpPr>
            <a:spLocks noGrp="1"/>
          </p:cNvSpPr>
          <p:nvPr>
            <p:ph type="pic" sz="quarter" idx="24"/>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rtlCol="0">
            <a:normAutofit/>
          </a:bodyPr>
          <a:lstStyle/>
          <a:p>
            <a:pPr lvl="0"/>
            <a:r>
              <a:rPr lang="ru-RU" noProof="0"/>
              <a:t>Вставка рисунка</a:t>
            </a:r>
          </a:p>
        </p:txBody>
      </p:sp>
      <p:sp>
        <p:nvSpPr>
          <p:cNvPr id="8" name="Subtitle 2"/>
          <p:cNvSpPr>
            <a:spLocks noGrp="1"/>
          </p:cNvSpPr>
          <p:nvPr>
            <p:ph type="subTitle" idx="1"/>
          </p:nvPr>
        </p:nvSpPr>
        <p:spPr>
          <a:xfrm>
            <a:off x="344608" y="1319553"/>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p>
        </p:txBody>
      </p:sp>
      <p:sp>
        <p:nvSpPr>
          <p:cNvPr id="18" name="Текст 13"/>
          <p:cNvSpPr>
            <a:spLocks noGrp="1"/>
          </p:cNvSpPr>
          <p:nvPr>
            <p:ph type="body" sz="quarter" idx="12"/>
          </p:nvPr>
        </p:nvSpPr>
        <p:spPr>
          <a:xfrm>
            <a:off x="346554" y="3108178"/>
            <a:ext cx="2146215" cy="1512168"/>
          </a:xfrm>
        </p:spPr>
        <p:txBody>
          <a:bodyPr>
            <a:noAutofit/>
          </a:bodyPr>
          <a:lstStyle>
            <a:lvl1pPr marL="0" indent="0">
              <a:lnSpc>
                <a:spcPct val="100000"/>
              </a:lnSpc>
              <a:buFont typeface="Arial" panose="020B0604020202020204" pitchFamily="34" charset="0"/>
              <a:buNone/>
              <a:defRPr sz="1500" baseline="0">
                <a:solidFill>
                  <a:schemeClr val="bg1"/>
                </a:solidFill>
              </a:defRPr>
            </a:lvl1pPr>
          </a:lstStyle>
          <a:p>
            <a:pPr lvl="0"/>
            <a:r>
              <a:rPr lang="ru-RU"/>
              <a:t>Образец текста</a:t>
            </a:r>
          </a:p>
        </p:txBody>
      </p:sp>
      <p:sp>
        <p:nvSpPr>
          <p:cNvPr id="22" name="Текст 13"/>
          <p:cNvSpPr>
            <a:spLocks noGrp="1"/>
          </p:cNvSpPr>
          <p:nvPr>
            <p:ph type="body" sz="quarter" idx="23"/>
          </p:nvPr>
        </p:nvSpPr>
        <p:spPr>
          <a:xfrm>
            <a:off x="346807" y="229348"/>
            <a:ext cx="2497001" cy="211982"/>
          </a:xfrm>
        </p:spPr>
        <p:txBody>
          <a:bodyPr>
            <a:normAutofit/>
          </a:bodyPr>
          <a:lstStyle>
            <a:lvl1pPr marL="0" indent="0">
              <a:lnSpc>
                <a:spcPct val="100000"/>
              </a:lnSpc>
              <a:buFont typeface="Arial" panose="020B0604020202020204" pitchFamily="34" charset="0"/>
              <a:buNone/>
              <a:defRPr sz="900" baseline="0">
                <a:solidFill>
                  <a:schemeClr val="bg1"/>
                </a:solidFill>
              </a:defRPr>
            </a:lvl1pPr>
          </a:lstStyle>
          <a:p>
            <a:pPr lvl="0"/>
            <a:r>
              <a:rPr lang="ru-RU"/>
              <a:t>Образец текста</a:t>
            </a:r>
          </a:p>
          <a:p>
            <a:pPr lvl="1"/>
            <a:r>
              <a:rPr lang="ru-RU"/>
              <a:t>Второй уровень</a:t>
            </a:r>
          </a:p>
        </p:txBody>
      </p:sp>
      <p:sp>
        <p:nvSpPr>
          <p:cNvPr id="23" name="Title Placeholder 1"/>
          <p:cNvSpPr>
            <a:spLocks noGrp="1"/>
          </p:cNvSpPr>
          <p:nvPr>
            <p:ph type="title"/>
          </p:nvPr>
        </p:nvSpPr>
        <p:spPr>
          <a:xfrm>
            <a:off x="348604" y="415136"/>
            <a:ext cx="2495204" cy="1079984"/>
          </a:xfrm>
          <a:prstGeom prst="rect">
            <a:avLst/>
          </a:prstGeom>
        </p:spPr>
        <p:txBody>
          <a:bodyPr rtlCol="0" anchor="t">
            <a:normAutofit/>
          </a:bodyPr>
          <a:lstStyle>
            <a:lvl1pPr>
              <a:lnSpc>
                <a:spcPts val="2700"/>
              </a:lnSpc>
              <a:defRPr>
                <a:solidFill>
                  <a:schemeClr val="bg1"/>
                </a:solidFill>
              </a:defRPr>
            </a:lvl1pPr>
          </a:lstStyle>
          <a:p>
            <a:r>
              <a:rPr lang="ru-RU"/>
              <a:t>Образец заголовка</a:t>
            </a:r>
            <a:endParaRPr lang="en-US"/>
          </a:p>
        </p:txBody>
      </p:sp>
    </p:spTree>
    <p:extLst>
      <p:ext uri="{BB962C8B-B14F-4D97-AF65-F5344CB8AC3E}">
        <p14:creationId xmlns:p14="http://schemas.microsoft.com/office/powerpoint/2010/main" val="29140438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Фото с желтой плашкой">
    <p:spTree>
      <p:nvGrpSpPr>
        <p:cNvPr id="1" name=""/>
        <p:cNvGrpSpPr/>
        <p:nvPr/>
      </p:nvGrpSpPr>
      <p:grpSpPr>
        <a:xfrm>
          <a:off x="0" y="0"/>
          <a:ext cx="0" cy="0"/>
          <a:chOff x="0" y="0"/>
          <a:chExt cx="0" cy="0"/>
        </a:xfrm>
      </p:grpSpPr>
      <p:sp>
        <p:nvSpPr>
          <p:cNvPr id="7" name="Прямоугольник 6"/>
          <p:cNvSpPr/>
          <p:nvPr userDrawn="1"/>
        </p:nvSpPr>
        <p:spPr>
          <a:xfrm>
            <a:off x="3186112" y="0"/>
            <a:ext cx="595907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sp>
        <p:nvSpPr>
          <p:cNvPr id="8" name="Овал 7"/>
          <p:cNvSpPr/>
          <p:nvPr userDrawn="1"/>
        </p:nvSpPr>
        <p:spPr>
          <a:xfrm>
            <a:off x="8595123" y="159543"/>
            <a:ext cx="386953" cy="386954"/>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pic>
        <p:nvPicPr>
          <p:cNvPr id="9" name="Рисунок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4888" y="184547"/>
            <a:ext cx="326231" cy="32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Прямоугольник 9"/>
          <p:cNvSpPr/>
          <p:nvPr userDrawn="1"/>
        </p:nvSpPr>
        <p:spPr>
          <a:xfrm>
            <a:off x="1" y="0"/>
            <a:ext cx="3194447" cy="5143500"/>
          </a:xfrm>
          <a:prstGeom prst="rect">
            <a:avLst/>
          </a:prstGeom>
          <a:solidFill>
            <a:srgbClr val="FED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solidFill>
                <a:srgbClr val="00949E"/>
              </a:solidFill>
            </a:endParaRPr>
          </a:p>
        </p:txBody>
      </p:sp>
      <p:sp>
        <p:nvSpPr>
          <p:cNvPr id="12" name="Рисунок 23"/>
          <p:cNvSpPr>
            <a:spLocks noGrp="1"/>
          </p:cNvSpPr>
          <p:nvPr>
            <p:ph type="pic" sz="quarter" idx="24"/>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rtlCol="0">
            <a:normAutofit/>
          </a:bodyPr>
          <a:lstStyle/>
          <a:p>
            <a:pPr lvl="0"/>
            <a:r>
              <a:rPr lang="ru-RU" noProof="0"/>
              <a:t>Вставка рисунка</a:t>
            </a:r>
          </a:p>
        </p:txBody>
      </p:sp>
      <p:sp>
        <p:nvSpPr>
          <p:cNvPr id="14" name="Title Placeholder 1"/>
          <p:cNvSpPr>
            <a:spLocks noGrp="1"/>
          </p:cNvSpPr>
          <p:nvPr>
            <p:ph type="title"/>
          </p:nvPr>
        </p:nvSpPr>
        <p:spPr>
          <a:xfrm>
            <a:off x="345032" y="407992"/>
            <a:ext cx="2495204" cy="875842"/>
          </a:xfrm>
          <a:prstGeom prst="rect">
            <a:avLst/>
          </a:prstGeom>
        </p:spPr>
        <p:txBody>
          <a:bodyPr rtlCol="0" anchor="t">
            <a:normAutofit/>
          </a:bodyPr>
          <a:lstStyle>
            <a:lvl1pPr>
              <a:lnSpc>
                <a:spcPts val="2700"/>
              </a:lnSpc>
              <a:defRPr>
                <a:solidFill>
                  <a:schemeClr val="tx1"/>
                </a:solidFill>
              </a:defRPr>
            </a:lvl1pPr>
          </a:lstStyle>
          <a:p>
            <a:r>
              <a:rPr lang="ru-RU"/>
              <a:t>Образец заголовка</a:t>
            </a:r>
            <a:endParaRPr lang="en-US"/>
          </a:p>
        </p:txBody>
      </p:sp>
      <p:sp>
        <p:nvSpPr>
          <p:cNvPr id="22" name="Текст 13"/>
          <p:cNvSpPr>
            <a:spLocks noGrp="1"/>
          </p:cNvSpPr>
          <p:nvPr>
            <p:ph type="body" sz="quarter" idx="23"/>
          </p:nvPr>
        </p:nvSpPr>
        <p:spPr>
          <a:xfrm>
            <a:off x="346807" y="229348"/>
            <a:ext cx="2493429" cy="211982"/>
          </a:xfrm>
        </p:spPr>
        <p:txBody>
          <a:bodyPr>
            <a:normAutofit/>
          </a:bodyPr>
          <a:lstStyle>
            <a:lvl1pPr marL="0" indent="0">
              <a:lnSpc>
                <a:spcPct val="100000"/>
              </a:lnSpc>
              <a:buFont typeface="Arial" panose="020B0604020202020204" pitchFamily="34" charset="0"/>
              <a:buNone/>
              <a:defRPr sz="900" baseline="0">
                <a:solidFill>
                  <a:schemeClr val="tx1"/>
                </a:solidFill>
              </a:defRPr>
            </a:lvl1pPr>
          </a:lstStyle>
          <a:p>
            <a:pPr lvl="0"/>
            <a:r>
              <a:rPr lang="ru-RU"/>
              <a:t>Образец текста</a:t>
            </a:r>
          </a:p>
          <a:p>
            <a:pPr lvl="1"/>
            <a:r>
              <a:rPr lang="ru-RU"/>
              <a:t>Второй уровень</a:t>
            </a:r>
          </a:p>
        </p:txBody>
      </p:sp>
      <p:sp>
        <p:nvSpPr>
          <p:cNvPr id="24" name="Subtitle 2"/>
          <p:cNvSpPr>
            <a:spLocks noGrp="1"/>
          </p:cNvSpPr>
          <p:nvPr>
            <p:ph type="subTitle" idx="1"/>
          </p:nvPr>
        </p:nvSpPr>
        <p:spPr>
          <a:xfrm>
            <a:off x="344608" y="1319553"/>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p>
        </p:txBody>
      </p:sp>
      <p:sp>
        <p:nvSpPr>
          <p:cNvPr id="25" name="Текст 13"/>
          <p:cNvSpPr>
            <a:spLocks noGrp="1"/>
          </p:cNvSpPr>
          <p:nvPr>
            <p:ph type="body" sz="quarter" idx="12"/>
          </p:nvPr>
        </p:nvSpPr>
        <p:spPr>
          <a:xfrm>
            <a:off x="346554" y="3108178"/>
            <a:ext cx="2146215" cy="1512168"/>
          </a:xfrm>
        </p:spPr>
        <p:txBody>
          <a:bodyPr>
            <a:noAutofit/>
          </a:bodyPr>
          <a:lstStyle>
            <a:lvl1pPr marL="0" indent="0">
              <a:lnSpc>
                <a:spcPct val="100000"/>
              </a:lnSpc>
              <a:buFont typeface="Arial" panose="020B0604020202020204" pitchFamily="34" charset="0"/>
              <a:buNone/>
              <a:defRPr sz="1500" baseline="0">
                <a:solidFill>
                  <a:schemeClr val="tx1"/>
                </a:solidFill>
              </a:defRPr>
            </a:lvl1pPr>
          </a:lstStyle>
          <a:p>
            <a:pPr lvl="0"/>
            <a:r>
              <a:rPr lang="ru-RU"/>
              <a:t>Образец текста</a:t>
            </a:r>
          </a:p>
        </p:txBody>
      </p:sp>
    </p:spTree>
    <p:extLst>
      <p:ext uri="{BB962C8B-B14F-4D97-AF65-F5344CB8AC3E}">
        <p14:creationId xmlns:p14="http://schemas.microsoft.com/office/powerpoint/2010/main" val="26752950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Фото с бордовой плашкой">
    <p:spTree>
      <p:nvGrpSpPr>
        <p:cNvPr id="1" name=""/>
        <p:cNvGrpSpPr/>
        <p:nvPr/>
      </p:nvGrpSpPr>
      <p:grpSpPr>
        <a:xfrm>
          <a:off x="0" y="0"/>
          <a:ext cx="0" cy="0"/>
          <a:chOff x="0" y="0"/>
          <a:chExt cx="0" cy="0"/>
        </a:xfrm>
      </p:grpSpPr>
      <p:sp>
        <p:nvSpPr>
          <p:cNvPr id="7" name="Прямоугольник 6"/>
          <p:cNvSpPr/>
          <p:nvPr userDrawn="1"/>
        </p:nvSpPr>
        <p:spPr>
          <a:xfrm>
            <a:off x="3186112" y="0"/>
            <a:ext cx="595907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sp>
        <p:nvSpPr>
          <p:cNvPr id="9" name="Овал 8"/>
          <p:cNvSpPr/>
          <p:nvPr userDrawn="1"/>
        </p:nvSpPr>
        <p:spPr>
          <a:xfrm>
            <a:off x="8595123" y="159543"/>
            <a:ext cx="386953" cy="386954"/>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pic>
        <p:nvPicPr>
          <p:cNvPr id="10" name="Рисунок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4888" y="184547"/>
            <a:ext cx="326231" cy="32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Прямоугольник 10"/>
          <p:cNvSpPr/>
          <p:nvPr userDrawn="1"/>
        </p:nvSpPr>
        <p:spPr>
          <a:xfrm>
            <a:off x="1" y="0"/>
            <a:ext cx="3194447" cy="5143500"/>
          </a:xfrm>
          <a:prstGeom prst="rect">
            <a:avLst/>
          </a:prstGeom>
          <a:solidFill>
            <a:srgbClr val="7F18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solidFill>
                <a:srgbClr val="00949E"/>
              </a:solidFill>
            </a:endParaRPr>
          </a:p>
        </p:txBody>
      </p:sp>
      <p:sp>
        <p:nvSpPr>
          <p:cNvPr id="13" name="Рисунок 23"/>
          <p:cNvSpPr>
            <a:spLocks noGrp="1"/>
          </p:cNvSpPr>
          <p:nvPr>
            <p:ph type="pic" sz="quarter" idx="24"/>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rtlCol="0">
            <a:normAutofit/>
          </a:bodyPr>
          <a:lstStyle/>
          <a:p>
            <a:pPr lvl="0"/>
            <a:r>
              <a:rPr lang="ru-RU" noProof="0"/>
              <a:t>Вставка рисунка</a:t>
            </a:r>
          </a:p>
        </p:txBody>
      </p:sp>
      <p:sp>
        <p:nvSpPr>
          <p:cNvPr id="8" name="Subtitle 2"/>
          <p:cNvSpPr>
            <a:spLocks noGrp="1"/>
          </p:cNvSpPr>
          <p:nvPr>
            <p:ph type="subTitle" idx="1"/>
          </p:nvPr>
        </p:nvSpPr>
        <p:spPr>
          <a:xfrm>
            <a:off x="344608" y="1319553"/>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p>
        </p:txBody>
      </p:sp>
      <p:sp>
        <p:nvSpPr>
          <p:cNvPr id="18" name="Текст 13"/>
          <p:cNvSpPr>
            <a:spLocks noGrp="1"/>
          </p:cNvSpPr>
          <p:nvPr>
            <p:ph type="body" sz="quarter" idx="12"/>
          </p:nvPr>
        </p:nvSpPr>
        <p:spPr>
          <a:xfrm>
            <a:off x="346554" y="3108178"/>
            <a:ext cx="2146215" cy="1512168"/>
          </a:xfrm>
        </p:spPr>
        <p:txBody>
          <a:bodyPr>
            <a:noAutofit/>
          </a:bodyPr>
          <a:lstStyle>
            <a:lvl1pPr marL="0" indent="0">
              <a:lnSpc>
                <a:spcPct val="100000"/>
              </a:lnSpc>
              <a:buFont typeface="Arial" panose="020B0604020202020204" pitchFamily="34" charset="0"/>
              <a:buNone/>
              <a:defRPr sz="1500" baseline="0">
                <a:solidFill>
                  <a:schemeClr val="bg1"/>
                </a:solidFill>
              </a:defRPr>
            </a:lvl1pPr>
          </a:lstStyle>
          <a:p>
            <a:pPr lvl="0"/>
            <a:r>
              <a:rPr lang="ru-RU"/>
              <a:t>Образец текста</a:t>
            </a:r>
          </a:p>
        </p:txBody>
      </p:sp>
      <p:sp>
        <p:nvSpPr>
          <p:cNvPr id="15" name="Текст 13"/>
          <p:cNvSpPr>
            <a:spLocks noGrp="1"/>
          </p:cNvSpPr>
          <p:nvPr>
            <p:ph type="body" sz="quarter" idx="23"/>
          </p:nvPr>
        </p:nvSpPr>
        <p:spPr>
          <a:xfrm>
            <a:off x="346807" y="229348"/>
            <a:ext cx="2551007" cy="211982"/>
          </a:xfrm>
        </p:spPr>
        <p:txBody>
          <a:bodyPr>
            <a:normAutofit/>
          </a:bodyPr>
          <a:lstStyle>
            <a:lvl1pPr marL="0" indent="0">
              <a:lnSpc>
                <a:spcPct val="100000"/>
              </a:lnSpc>
              <a:buFont typeface="Arial" panose="020B0604020202020204" pitchFamily="34" charset="0"/>
              <a:buNone/>
              <a:defRPr sz="900" baseline="0">
                <a:solidFill>
                  <a:schemeClr val="bg1"/>
                </a:solidFill>
              </a:defRPr>
            </a:lvl1pPr>
          </a:lstStyle>
          <a:p>
            <a:pPr lvl="0"/>
            <a:r>
              <a:rPr lang="ru-RU"/>
              <a:t>Образец текста</a:t>
            </a:r>
          </a:p>
          <a:p>
            <a:pPr lvl="1"/>
            <a:r>
              <a:rPr lang="ru-RU"/>
              <a:t>Второй уровень</a:t>
            </a:r>
          </a:p>
        </p:txBody>
      </p:sp>
      <p:sp>
        <p:nvSpPr>
          <p:cNvPr id="12" name="Title Placeholder 1"/>
          <p:cNvSpPr>
            <a:spLocks noGrp="1"/>
          </p:cNvSpPr>
          <p:nvPr>
            <p:ph type="title"/>
          </p:nvPr>
        </p:nvSpPr>
        <p:spPr>
          <a:xfrm>
            <a:off x="345032" y="411564"/>
            <a:ext cx="2495204" cy="875842"/>
          </a:xfrm>
          <a:prstGeom prst="rect">
            <a:avLst/>
          </a:prstGeom>
        </p:spPr>
        <p:txBody>
          <a:bodyPr rtlCol="0" anchor="t">
            <a:normAutofit/>
          </a:bodyPr>
          <a:lstStyle>
            <a:lvl1pPr>
              <a:lnSpc>
                <a:spcPts val="2700"/>
              </a:lnSpc>
              <a:defRPr>
                <a:solidFill>
                  <a:schemeClr val="bg1"/>
                </a:solidFill>
              </a:defRPr>
            </a:lvl1pPr>
          </a:lstStyle>
          <a:p>
            <a:r>
              <a:rPr lang="ru-RU"/>
              <a:t>Образец заголовка</a:t>
            </a:r>
            <a:endParaRPr lang="en-US"/>
          </a:p>
        </p:txBody>
      </p:sp>
    </p:spTree>
    <p:extLst>
      <p:ext uri="{BB962C8B-B14F-4D97-AF65-F5344CB8AC3E}">
        <p14:creationId xmlns:p14="http://schemas.microsoft.com/office/powerpoint/2010/main" val="40944537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Фото с салатовой плашкой">
    <p:spTree>
      <p:nvGrpSpPr>
        <p:cNvPr id="1" name=""/>
        <p:cNvGrpSpPr/>
        <p:nvPr/>
      </p:nvGrpSpPr>
      <p:grpSpPr>
        <a:xfrm>
          <a:off x="0" y="0"/>
          <a:ext cx="0" cy="0"/>
          <a:chOff x="0" y="0"/>
          <a:chExt cx="0" cy="0"/>
        </a:xfrm>
      </p:grpSpPr>
      <p:sp>
        <p:nvSpPr>
          <p:cNvPr id="7" name="Прямоугольник 6"/>
          <p:cNvSpPr/>
          <p:nvPr userDrawn="1"/>
        </p:nvSpPr>
        <p:spPr>
          <a:xfrm>
            <a:off x="3186112" y="0"/>
            <a:ext cx="595907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sp>
        <p:nvSpPr>
          <p:cNvPr id="9" name="Овал 8"/>
          <p:cNvSpPr/>
          <p:nvPr userDrawn="1"/>
        </p:nvSpPr>
        <p:spPr>
          <a:xfrm>
            <a:off x="8595123" y="159543"/>
            <a:ext cx="386953" cy="386954"/>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pic>
        <p:nvPicPr>
          <p:cNvPr id="10" name="Рисунок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4888" y="184547"/>
            <a:ext cx="326231" cy="32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Прямоугольник 10"/>
          <p:cNvSpPr/>
          <p:nvPr userDrawn="1"/>
        </p:nvSpPr>
        <p:spPr>
          <a:xfrm>
            <a:off x="1" y="0"/>
            <a:ext cx="3194447" cy="5143500"/>
          </a:xfrm>
          <a:prstGeom prst="rect">
            <a:avLst/>
          </a:prstGeom>
          <a:solidFill>
            <a:srgbClr val="C1D8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solidFill>
                <a:srgbClr val="00949E"/>
              </a:solidFill>
            </a:endParaRPr>
          </a:p>
        </p:txBody>
      </p:sp>
      <p:sp>
        <p:nvSpPr>
          <p:cNvPr id="13" name="Рисунок 23"/>
          <p:cNvSpPr>
            <a:spLocks noGrp="1"/>
          </p:cNvSpPr>
          <p:nvPr>
            <p:ph type="pic" sz="quarter" idx="24"/>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rtlCol="0">
            <a:normAutofit/>
          </a:bodyPr>
          <a:lstStyle/>
          <a:p>
            <a:pPr lvl="0"/>
            <a:r>
              <a:rPr lang="ru-RU" noProof="0"/>
              <a:t>Вставка рисунка</a:t>
            </a:r>
          </a:p>
        </p:txBody>
      </p:sp>
      <p:sp>
        <p:nvSpPr>
          <p:cNvPr id="8" name="Subtitle 2"/>
          <p:cNvSpPr>
            <a:spLocks noGrp="1"/>
          </p:cNvSpPr>
          <p:nvPr>
            <p:ph type="subTitle" idx="1"/>
          </p:nvPr>
        </p:nvSpPr>
        <p:spPr>
          <a:xfrm>
            <a:off x="348180" y="1319553"/>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p>
        </p:txBody>
      </p:sp>
      <p:sp>
        <p:nvSpPr>
          <p:cNvPr id="18" name="Текст 13"/>
          <p:cNvSpPr>
            <a:spLocks noGrp="1"/>
          </p:cNvSpPr>
          <p:nvPr>
            <p:ph type="body" sz="quarter" idx="12"/>
          </p:nvPr>
        </p:nvSpPr>
        <p:spPr>
          <a:xfrm>
            <a:off x="346554" y="3108178"/>
            <a:ext cx="2146215" cy="1512168"/>
          </a:xfrm>
        </p:spPr>
        <p:txBody>
          <a:bodyPr>
            <a:noAutofit/>
          </a:bodyPr>
          <a:lstStyle>
            <a:lvl1pPr marL="0" indent="0">
              <a:lnSpc>
                <a:spcPct val="100000"/>
              </a:lnSpc>
              <a:buFont typeface="Arial" panose="020B0604020202020204" pitchFamily="34" charset="0"/>
              <a:buNone/>
              <a:defRPr sz="1500" baseline="0">
                <a:solidFill>
                  <a:schemeClr val="tx1"/>
                </a:solidFill>
              </a:defRPr>
            </a:lvl1pPr>
          </a:lstStyle>
          <a:p>
            <a:pPr lvl="0"/>
            <a:r>
              <a:rPr lang="ru-RU"/>
              <a:t>Образец текста</a:t>
            </a:r>
          </a:p>
        </p:txBody>
      </p:sp>
      <p:sp>
        <p:nvSpPr>
          <p:cNvPr id="14" name="Текст 13"/>
          <p:cNvSpPr>
            <a:spLocks noGrp="1"/>
          </p:cNvSpPr>
          <p:nvPr>
            <p:ph type="body" sz="quarter" idx="23"/>
          </p:nvPr>
        </p:nvSpPr>
        <p:spPr>
          <a:xfrm>
            <a:off x="346807" y="229348"/>
            <a:ext cx="2497001" cy="211982"/>
          </a:xfrm>
        </p:spPr>
        <p:txBody>
          <a:bodyPr>
            <a:normAutofit/>
          </a:bodyPr>
          <a:lstStyle>
            <a:lvl1pPr marL="0" indent="0">
              <a:lnSpc>
                <a:spcPct val="100000"/>
              </a:lnSpc>
              <a:buFont typeface="Arial" panose="020B0604020202020204" pitchFamily="34" charset="0"/>
              <a:buNone/>
              <a:defRPr sz="900" baseline="0">
                <a:solidFill>
                  <a:schemeClr val="tx1"/>
                </a:solidFill>
              </a:defRPr>
            </a:lvl1pPr>
          </a:lstStyle>
          <a:p>
            <a:pPr lvl="0"/>
            <a:r>
              <a:rPr lang="ru-RU"/>
              <a:t>Образец текста</a:t>
            </a:r>
          </a:p>
          <a:p>
            <a:pPr lvl="1"/>
            <a:r>
              <a:rPr lang="ru-RU"/>
              <a:t>Второй уровень</a:t>
            </a:r>
          </a:p>
        </p:txBody>
      </p:sp>
      <p:sp>
        <p:nvSpPr>
          <p:cNvPr id="12" name="Title Placeholder 1"/>
          <p:cNvSpPr>
            <a:spLocks noGrp="1"/>
          </p:cNvSpPr>
          <p:nvPr>
            <p:ph type="title"/>
          </p:nvPr>
        </p:nvSpPr>
        <p:spPr>
          <a:xfrm>
            <a:off x="345032" y="407992"/>
            <a:ext cx="2495204" cy="1079984"/>
          </a:xfrm>
          <a:prstGeom prst="rect">
            <a:avLst/>
          </a:prstGeom>
        </p:spPr>
        <p:txBody>
          <a:bodyPr rtlCol="0" anchor="t">
            <a:normAutofit/>
          </a:bodyPr>
          <a:lstStyle>
            <a:lvl1pPr>
              <a:lnSpc>
                <a:spcPts val="2700"/>
              </a:lnSpc>
              <a:defRPr>
                <a:solidFill>
                  <a:schemeClr val="tx1"/>
                </a:solidFill>
              </a:defRPr>
            </a:lvl1pPr>
          </a:lstStyle>
          <a:p>
            <a:r>
              <a:rPr lang="ru-RU"/>
              <a:t>Образец заголовка</a:t>
            </a:r>
            <a:endParaRPr lang="en-US"/>
          </a:p>
        </p:txBody>
      </p:sp>
    </p:spTree>
    <p:extLst>
      <p:ext uri="{BB962C8B-B14F-4D97-AF65-F5344CB8AC3E}">
        <p14:creationId xmlns:p14="http://schemas.microsoft.com/office/powerpoint/2010/main" val="2721742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колонки ">
    <p:spTree>
      <p:nvGrpSpPr>
        <p:cNvPr id="1" name=""/>
        <p:cNvGrpSpPr/>
        <p:nvPr/>
      </p:nvGrpSpPr>
      <p:grpSpPr>
        <a:xfrm>
          <a:off x="0" y="0"/>
          <a:ext cx="0" cy="0"/>
          <a:chOff x="0" y="0"/>
          <a:chExt cx="0" cy="0"/>
        </a:xfrm>
      </p:grpSpPr>
      <p:pic>
        <p:nvPicPr>
          <p:cNvPr id="11" name="Рисунок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0126" y="175023"/>
            <a:ext cx="327422" cy="326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Рисунок 4"/>
          <p:cNvSpPr>
            <a:spLocks noGrp="1"/>
          </p:cNvSpPr>
          <p:nvPr>
            <p:ph type="pic" sz="quarter" idx="15"/>
          </p:nvPr>
        </p:nvSpPr>
        <p:spPr>
          <a:xfrm>
            <a:off x="4519539" y="1743076"/>
            <a:ext cx="688181" cy="688181"/>
          </a:xfrm>
        </p:spPr>
        <p:txBody>
          <a:bodyPr rtlCol="0">
            <a:normAutofit/>
          </a:bodyPr>
          <a:lstStyle>
            <a:lvl1pPr>
              <a:defRPr sz="1050" baseline="0"/>
            </a:lvl1pPr>
          </a:lstStyle>
          <a:p>
            <a:pPr lvl="0"/>
            <a:r>
              <a:rPr lang="ru-RU" noProof="0"/>
              <a:t>Вставка рисунка</a:t>
            </a:r>
          </a:p>
        </p:txBody>
      </p:sp>
      <p:sp>
        <p:nvSpPr>
          <p:cNvPr id="38" name="Рисунок 4"/>
          <p:cNvSpPr>
            <a:spLocks noGrp="1"/>
          </p:cNvSpPr>
          <p:nvPr>
            <p:ph type="pic" sz="quarter" idx="16"/>
          </p:nvPr>
        </p:nvSpPr>
        <p:spPr>
          <a:xfrm>
            <a:off x="417957" y="1736098"/>
            <a:ext cx="688181" cy="688181"/>
          </a:xfrm>
        </p:spPr>
        <p:txBody>
          <a:bodyPr rtlCol="0">
            <a:normAutofit/>
          </a:bodyPr>
          <a:lstStyle>
            <a:lvl1pPr>
              <a:defRPr sz="1050" baseline="0"/>
            </a:lvl1pPr>
          </a:lstStyle>
          <a:p>
            <a:pPr lvl="0"/>
            <a:r>
              <a:rPr lang="ru-RU" noProof="0"/>
              <a:t>Вставка рисунка</a:t>
            </a:r>
          </a:p>
        </p:txBody>
      </p:sp>
      <p:sp>
        <p:nvSpPr>
          <p:cNvPr id="16" name="Текст 15"/>
          <p:cNvSpPr>
            <a:spLocks noGrp="1"/>
          </p:cNvSpPr>
          <p:nvPr>
            <p:ph type="body" sz="quarter" idx="11"/>
          </p:nvPr>
        </p:nvSpPr>
        <p:spPr>
          <a:xfrm>
            <a:off x="357802" y="2578285"/>
            <a:ext cx="1567904" cy="297331"/>
          </a:xfrm>
        </p:spPr>
        <p:txBody>
          <a:bodyPr>
            <a:normAutofit/>
          </a:bodyPr>
          <a:lstStyle>
            <a:lvl1pPr>
              <a:defRPr sz="1200" b="1"/>
            </a:lvl1pPr>
          </a:lstStyle>
          <a:p>
            <a:pPr lvl="0"/>
            <a:r>
              <a:rPr lang="ru-RU"/>
              <a:t>Образец текста</a:t>
            </a:r>
          </a:p>
        </p:txBody>
      </p:sp>
      <p:sp>
        <p:nvSpPr>
          <p:cNvPr id="20" name="Текст 15"/>
          <p:cNvSpPr>
            <a:spLocks noGrp="1"/>
          </p:cNvSpPr>
          <p:nvPr>
            <p:ph type="body" sz="quarter" idx="13"/>
          </p:nvPr>
        </p:nvSpPr>
        <p:spPr>
          <a:xfrm>
            <a:off x="4518674" y="2587073"/>
            <a:ext cx="1791968" cy="297331"/>
          </a:xfrm>
        </p:spPr>
        <p:txBody>
          <a:bodyPr>
            <a:normAutofit/>
          </a:bodyPr>
          <a:lstStyle>
            <a:lvl1pPr>
              <a:defRPr sz="1200" b="1"/>
            </a:lvl1pPr>
          </a:lstStyle>
          <a:p>
            <a:pPr lvl="0"/>
            <a:r>
              <a:rPr lang="ru-RU"/>
              <a:t>Образец текста</a:t>
            </a:r>
          </a:p>
        </p:txBody>
      </p:sp>
      <p:sp>
        <p:nvSpPr>
          <p:cNvPr id="14" name="Текст 13"/>
          <p:cNvSpPr>
            <a:spLocks noGrp="1"/>
          </p:cNvSpPr>
          <p:nvPr>
            <p:ph type="body" sz="quarter" idx="10"/>
          </p:nvPr>
        </p:nvSpPr>
        <p:spPr>
          <a:xfrm>
            <a:off x="357802" y="2909051"/>
            <a:ext cx="3468839"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текста</a:t>
            </a:r>
          </a:p>
          <a:p>
            <a:pPr lvl="1"/>
            <a:r>
              <a:rPr lang="ru-RU"/>
              <a:t>Второй уровень</a:t>
            </a:r>
          </a:p>
          <a:p>
            <a:pPr lvl="2"/>
            <a:r>
              <a:rPr lang="ru-RU"/>
              <a:t>Третий уровень</a:t>
            </a:r>
          </a:p>
        </p:txBody>
      </p:sp>
      <p:sp>
        <p:nvSpPr>
          <p:cNvPr id="19" name="Текст 13"/>
          <p:cNvSpPr>
            <a:spLocks noGrp="1"/>
          </p:cNvSpPr>
          <p:nvPr>
            <p:ph type="body" sz="quarter" idx="12"/>
          </p:nvPr>
        </p:nvSpPr>
        <p:spPr>
          <a:xfrm>
            <a:off x="4515793" y="2909051"/>
            <a:ext cx="3485588" cy="1785048"/>
          </a:xfr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125" baseline="0"/>
            </a:lvl1pPr>
          </a:lstStyle>
          <a:p>
            <a:pPr lvl="0"/>
            <a:r>
              <a:rPr lang="ru-RU"/>
              <a:t>Образец текста</a:t>
            </a:r>
          </a:p>
          <a:p>
            <a:pPr lvl="1"/>
            <a:r>
              <a:rPr lang="ru-RU"/>
              <a:t>Второй уровень</a:t>
            </a:r>
          </a:p>
          <a:p>
            <a:pPr lvl="2"/>
            <a:r>
              <a:rPr lang="ru-RU"/>
              <a:t>Третий уровень</a:t>
            </a:r>
          </a:p>
        </p:txBody>
      </p:sp>
      <p:sp>
        <p:nvSpPr>
          <p:cNvPr id="15" name="Subtitle 2"/>
          <p:cNvSpPr>
            <a:spLocks noGrp="1"/>
          </p:cNvSpPr>
          <p:nvPr>
            <p:ph type="subTitle" idx="1"/>
          </p:nvPr>
        </p:nvSpPr>
        <p:spPr>
          <a:xfrm>
            <a:off x="346393" y="797244"/>
            <a:ext cx="7966522"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a:p>
        </p:txBody>
      </p:sp>
      <p:sp>
        <p:nvSpPr>
          <p:cNvPr id="30" name="Текст 13"/>
          <p:cNvSpPr>
            <a:spLocks noGrp="1"/>
          </p:cNvSpPr>
          <p:nvPr>
            <p:ph type="body" sz="quarter" idx="22"/>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Образец текста</a:t>
            </a:r>
          </a:p>
          <a:p>
            <a:pPr lvl="1"/>
            <a:r>
              <a:rPr lang="ru-RU"/>
              <a:t>Второй уровень</a:t>
            </a:r>
          </a:p>
        </p:txBody>
      </p:sp>
      <p:sp>
        <p:nvSpPr>
          <p:cNvPr id="31" name="Title Placeholder 1"/>
          <p:cNvSpPr>
            <a:spLocks noGrp="1"/>
          </p:cNvSpPr>
          <p:nvPr>
            <p:ph type="title"/>
          </p:nvPr>
        </p:nvSpPr>
        <p:spPr>
          <a:xfrm>
            <a:off x="343581" y="390117"/>
            <a:ext cx="7976813" cy="394528"/>
          </a:xfrm>
          <a:prstGeom prst="rect">
            <a:avLst/>
          </a:prstGeom>
        </p:spPr>
        <p:txBody>
          <a:bodyPr rtlCol="0" anchor="t">
            <a:normAutofit/>
          </a:bodyPr>
          <a:lstStyle>
            <a:lvl1pPr>
              <a:defRPr/>
            </a:lvl1pPr>
          </a:lstStyle>
          <a:p>
            <a:r>
              <a:rPr lang="ru-RU"/>
              <a:t>Образец заголовка</a:t>
            </a:r>
            <a:endParaRPr lang="en-US"/>
          </a:p>
        </p:txBody>
      </p:sp>
    </p:spTree>
    <p:extLst>
      <p:ext uri="{BB962C8B-B14F-4D97-AF65-F5344CB8AC3E}">
        <p14:creationId xmlns:p14="http://schemas.microsoft.com/office/powerpoint/2010/main" val="35990987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колонки и фото">
    <p:spTree>
      <p:nvGrpSpPr>
        <p:cNvPr id="1" name=""/>
        <p:cNvGrpSpPr/>
        <p:nvPr/>
      </p:nvGrpSpPr>
      <p:grpSpPr>
        <a:xfrm>
          <a:off x="0" y="0"/>
          <a:ext cx="0" cy="0"/>
          <a:chOff x="0" y="0"/>
          <a:chExt cx="0" cy="0"/>
        </a:xfrm>
      </p:grpSpPr>
      <p:sp>
        <p:nvSpPr>
          <p:cNvPr id="12" name="Прямоугольник 14"/>
          <p:cNvSpPr/>
          <p:nvPr userDrawn="1"/>
        </p:nvSpPr>
        <p:spPr>
          <a:xfrm>
            <a:off x="6623448" y="0"/>
            <a:ext cx="2520553" cy="5143500"/>
          </a:xfrm>
          <a:custGeom>
            <a:avLst/>
            <a:gdLst>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0744" h="6858000">
                <a:moveTo>
                  <a:pt x="0" y="0"/>
                </a:moveTo>
                <a:lnTo>
                  <a:pt x="3360744" y="0"/>
                </a:lnTo>
                <a:lnTo>
                  <a:pt x="3360744" y="6858000"/>
                </a:lnTo>
                <a:lnTo>
                  <a:pt x="0" y="6858000"/>
                </a:lnTo>
                <a:cubicBezTo>
                  <a:pt x="4763" y="6591300"/>
                  <a:pt x="0" y="2286000"/>
                  <a:pt x="0" y="0"/>
                </a:cubicBezTo>
                <a:close/>
              </a:path>
            </a:pathLst>
          </a:cu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sp>
        <p:nvSpPr>
          <p:cNvPr id="13" name="Овал 12"/>
          <p:cNvSpPr/>
          <p:nvPr userDrawn="1"/>
        </p:nvSpPr>
        <p:spPr>
          <a:xfrm>
            <a:off x="8595123" y="159543"/>
            <a:ext cx="386953" cy="386954"/>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pic>
        <p:nvPicPr>
          <p:cNvPr id="15" name="Рисунок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4888" y="184547"/>
            <a:ext cx="326231" cy="32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Рисунок 4"/>
          <p:cNvSpPr>
            <a:spLocks noGrp="1"/>
          </p:cNvSpPr>
          <p:nvPr>
            <p:ph type="pic" sz="quarter" idx="15"/>
          </p:nvPr>
        </p:nvSpPr>
        <p:spPr>
          <a:xfrm>
            <a:off x="3490913" y="1743076"/>
            <a:ext cx="688181" cy="688181"/>
          </a:xfrm>
        </p:spPr>
        <p:txBody>
          <a:bodyPr rtlCol="0">
            <a:normAutofit/>
          </a:bodyPr>
          <a:lstStyle>
            <a:lvl1pPr>
              <a:defRPr sz="1050" baseline="0"/>
            </a:lvl1pPr>
          </a:lstStyle>
          <a:p>
            <a:pPr lvl="0"/>
            <a:r>
              <a:rPr lang="ru-RU" noProof="0"/>
              <a:t>Вставка рисунка</a:t>
            </a:r>
          </a:p>
        </p:txBody>
      </p:sp>
      <p:sp>
        <p:nvSpPr>
          <p:cNvPr id="38" name="Рисунок 4"/>
          <p:cNvSpPr>
            <a:spLocks noGrp="1"/>
          </p:cNvSpPr>
          <p:nvPr>
            <p:ph type="pic" sz="quarter" idx="16"/>
          </p:nvPr>
        </p:nvSpPr>
        <p:spPr>
          <a:xfrm>
            <a:off x="417957" y="1736098"/>
            <a:ext cx="688181" cy="688181"/>
          </a:xfrm>
        </p:spPr>
        <p:txBody>
          <a:bodyPr rtlCol="0">
            <a:normAutofit/>
          </a:bodyPr>
          <a:lstStyle>
            <a:lvl1pPr>
              <a:defRPr sz="1050" baseline="0"/>
            </a:lvl1pPr>
          </a:lstStyle>
          <a:p>
            <a:pPr lvl="0"/>
            <a:r>
              <a:rPr lang="ru-RU" noProof="0"/>
              <a:t>Вставка рисунка</a:t>
            </a:r>
          </a:p>
        </p:txBody>
      </p:sp>
      <p:sp>
        <p:nvSpPr>
          <p:cNvPr id="16" name="Текст 15"/>
          <p:cNvSpPr>
            <a:spLocks noGrp="1"/>
          </p:cNvSpPr>
          <p:nvPr>
            <p:ph type="body" sz="quarter" idx="11"/>
          </p:nvPr>
        </p:nvSpPr>
        <p:spPr>
          <a:xfrm>
            <a:off x="357802" y="2578285"/>
            <a:ext cx="1567904" cy="297331"/>
          </a:xfrm>
        </p:spPr>
        <p:txBody>
          <a:bodyPr>
            <a:normAutofit/>
          </a:bodyPr>
          <a:lstStyle>
            <a:lvl1pPr>
              <a:defRPr sz="1200" b="1"/>
            </a:lvl1pPr>
          </a:lstStyle>
          <a:p>
            <a:pPr lvl="0"/>
            <a:r>
              <a:rPr lang="ru-RU"/>
              <a:t>Образец текста</a:t>
            </a:r>
          </a:p>
        </p:txBody>
      </p:sp>
      <p:sp>
        <p:nvSpPr>
          <p:cNvPr id="20" name="Текст 15"/>
          <p:cNvSpPr>
            <a:spLocks noGrp="1"/>
          </p:cNvSpPr>
          <p:nvPr>
            <p:ph type="body" sz="quarter" idx="13"/>
          </p:nvPr>
        </p:nvSpPr>
        <p:spPr>
          <a:xfrm>
            <a:off x="3401101" y="2587073"/>
            <a:ext cx="1791968" cy="297331"/>
          </a:xfrm>
        </p:spPr>
        <p:txBody>
          <a:bodyPr>
            <a:normAutofit/>
          </a:bodyPr>
          <a:lstStyle>
            <a:lvl1pPr>
              <a:defRPr sz="1200" b="1"/>
            </a:lvl1pPr>
          </a:lstStyle>
          <a:p>
            <a:pPr lvl="0"/>
            <a:r>
              <a:rPr lang="ru-RU"/>
              <a:t>Образец текста</a:t>
            </a:r>
          </a:p>
        </p:txBody>
      </p:sp>
      <p:sp>
        <p:nvSpPr>
          <p:cNvPr id="14" name="Текст 13"/>
          <p:cNvSpPr>
            <a:spLocks noGrp="1"/>
          </p:cNvSpPr>
          <p:nvPr>
            <p:ph type="body" sz="quarter" idx="10"/>
          </p:nvPr>
        </p:nvSpPr>
        <p:spPr>
          <a:xfrm>
            <a:off x="357802" y="2909051"/>
            <a:ext cx="2594018"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текста</a:t>
            </a:r>
          </a:p>
          <a:p>
            <a:pPr lvl="1"/>
            <a:r>
              <a:rPr lang="ru-RU"/>
              <a:t>Второй уровень</a:t>
            </a:r>
          </a:p>
          <a:p>
            <a:pPr lvl="2"/>
            <a:r>
              <a:rPr lang="ru-RU"/>
              <a:t>Третий уровень</a:t>
            </a:r>
          </a:p>
        </p:txBody>
      </p:sp>
      <p:sp>
        <p:nvSpPr>
          <p:cNvPr id="19" name="Текст 13"/>
          <p:cNvSpPr>
            <a:spLocks noGrp="1"/>
          </p:cNvSpPr>
          <p:nvPr>
            <p:ph type="body" sz="quarter" idx="12"/>
          </p:nvPr>
        </p:nvSpPr>
        <p:spPr>
          <a:xfrm>
            <a:off x="3398221" y="2909051"/>
            <a:ext cx="2702609" cy="1785048"/>
          </a:xfr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125" baseline="0"/>
            </a:lvl1pPr>
          </a:lstStyle>
          <a:p>
            <a:pPr lvl="0"/>
            <a:r>
              <a:rPr lang="ru-RU"/>
              <a:t>Образец текста</a:t>
            </a:r>
          </a:p>
          <a:p>
            <a:pPr lvl="1"/>
            <a:r>
              <a:rPr lang="ru-RU"/>
              <a:t>Второй уровень</a:t>
            </a:r>
          </a:p>
          <a:p>
            <a:pPr lvl="2"/>
            <a:r>
              <a:rPr lang="ru-RU"/>
              <a:t>Третий уровень</a:t>
            </a:r>
          </a:p>
        </p:txBody>
      </p:sp>
      <p:sp>
        <p:nvSpPr>
          <p:cNvPr id="23" name="Subtitle 2"/>
          <p:cNvSpPr>
            <a:spLocks noGrp="1"/>
          </p:cNvSpPr>
          <p:nvPr>
            <p:ph type="subTitle" idx="1"/>
          </p:nvPr>
        </p:nvSpPr>
        <p:spPr>
          <a:xfrm>
            <a:off x="346393" y="797244"/>
            <a:ext cx="5872790"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a:p>
        </p:txBody>
      </p:sp>
      <p:sp>
        <p:nvSpPr>
          <p:cNvPr id="30" name="Текст 13"/>
          <p:cNvSpPr>
            <a:spLocks noGrp="1"/>
          </p:cNvSpPr>
          <p:nvPr>
            <p:ph type="body" sz="quarter" idx="22"/>
          </p:nvPr>
        </p:nvSpPr>
        <p:spPr>
          <a:xfrm>
            <a:off x="346807" y="229348"/>
            <a:ext cx="5818370"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Образец текста</a:t>
            </a:r>
          </a:p>
          <a:p>
            <a:pPr lvl="1"/>
            <a:r>
              <a:rPr lang="ru-RU"/>
              <a:t>Второй уровень</a:t>
            </a:r>
          </a:p>
        </p:txBody>
      </p:sp>
      <p:sp>
        <p:nvSpPr>
          <p:cNvPr id="31" name="Title Placeholder 1"/>
          <p:cNvSpPr>
            <a:spLocks noGrp="1"/>
          </p:cNvSpPr>
          <p:nvPr>
            <p:ph type="title"/>
          </p:nvPr>
        </p:nvSpPr>
        <p:spPr>
          <a:xfrm>
            <a:off x="343582" y="390117"/>
            <a:ext cx="5821596" cy="394528"/>
          </a:xfrm>
          <a:prstGeom prst="rect">
            <a:avLst/>
          </a:prstGeom>
        </p:spPr>
        <p:txBody>
          <a:bodyPr rtlCol="0" anchor="t">
            <a:normAutofit/>
          </a:bodyPr>
          <a:lstStyle>
            <a:lvl1pPr>
              <a:defRPr/>
            </a:lvl1pPr>
          </a:lstStyle>
          <a:p>
            <a:r>
              <a:rPr lang="ru-RU"/>
              <a:t>Образец заголовка</a:t>
            </a:r>
            <a:endParaRPr lang="en-US"/>
          </a:p>
        </p:txBody>
      </p:sp>
      <p:sp>
        <p:nvSpPr>
          <p:cNvPr id="26" name="Рисунок 23"/>
          <p:cNvSpPr>
            <a:spLocks noGrp="1"/>
          </p:cNvSpPr>
          <p:nvPr>
            <p:ph type="pic" sz="quarter" idx="23"/>
          </p:nvPr>
        </p:nvSpPr>
        <p:spPr>
          <a:xfrm>
            <a:off x="6623229" y="-2281"/>
            <a:ext cx="2521884" cy="5148467"/>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613495 h 6997137"/>
              <a:gd name="connsiteX1" fmla="*/ 0 w 7948336"/>
              <a:gd name="connsiteY1" fmla="*/ 124895 h 6997137"/>
              <a:gd name="connsiteX2" fmla="*/ 7947252 w 7948336"/>
              <a:gd name="connsiteY2" fmla="*/ 129174 h 6997137"/>
              <a:gd name="connsiteX3" fmla="*/ 7946858 w 7948336"/>
              <a:gd name="connsiteY3" fmla="*/ 6984794 h 6997137"/>
              <a:gd name="connsiteX4" fmla="*/ 7338 w 7948336"/>
              <a:gd name="connsiteY4" fmla="*/ 6997137 h 6997137"/>
              <a:gd name="connsiteX5" fmla="*/ 1040 w 7948336"/>
              <a:gd name="connsiteY5" fmla="*/ 613495 h 6997137"/>
              <a:gd name="connsiteX6" fmla="*/ 7250364 w 7948336"/>
              <a:gd name="connsiteY6" fmla="*/ 591932 h 6997137"/>
              <a:gd name="connsiteX7" fmla="*/ 7463184 w 7948336"/>
              <a:gd name="connsiteY7" fmla="*/ 814177 h 6997137"/>
              <a:gd name="connsiteX8" fmla="*/ 7690753 w 7948336"/>
              <a:gd name="connsiteY8" fmla="*/ 594312 h 6997137"/>
              <a:gd name="connsiteX9" fmla="*/ 7468875 w 7948336"/>
              <a:gd name="connsiteY9" fmla="*/ 375374 h 6997137"/>
              <a:gd name="connsiteX10" fmla="*/ 7250364 w 7948336"/>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830123 w 7940999"/>
              <a:gd name="connsiteY0" fmla="*/ 622491 h 6983273"/>
              <a:gd name="connsiteX1" fmla="*/ 1850038 w 7940999"/>
              <a:gd name="connsiteY1" fmla="*/ 111031 h 6983273"/>
              <a:gd name="connsiteX2" fmla="*/ 7939915 w 7940999"/>
              <a:gd name="connsiteY2" fmla="*/ 115310 h 6983273"/>
              <a:gd name="connsiteX3" fmla="*/ 7939521 w 7940999"/>
              <a:gd name="connsiteY3" fmla="*/ 6970930 h 6983273"/>
              <a:gd name="connsiteX4" fmla="*/ 1 w 7940999"/>
              <a:gd name="connsiteY4" fmla="*/ 6983273 h 6983273"/>
              <a:gd name="connsiteX5" fmla="*/ 1830123 w 7940999"/>
              <a:gd name="connsiteY5" fmla="*/ 622491 h 6983273"/>
              <a:gd name="connsiteX6" fmla="*/ 7243027 w 7940999"/>
              <a:gd name="connsiteY6" fmla="*/ 578068 h 6983273"/>
              <a:gd name="connsiteX7" fmla="*/ 7455847 w 7940999"/>
              <a:gd name="connsiteY7" fmla="*/ 800313 h 6983273"/>
              <a:gd name="connsiteX8" fmla="*/ 7683416 w 7940999"/>
              <a:gd name="connsiteY8" fmla="*/ 580448 h 6983273"/>
              <a:gd name="connsiteX9" fmla="*/ 7461538 w 7940999"/>
              <a:gd name="connsiteY9" fmla="*/ 361510 h 6983273"/>
              <a:gd name="connsiteX10" fmla="*/ 7243027 w 7940999"/>
              <a:gd name="connsiteY10" fmla="*/ 578068 h 6983273"/>
              <a:gd name="connsiteX0" fmla="*/ 1830123 w 7940999"/>
              <a:gd name="connsiteY0" fmla="*/ 51360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30123 w 7940999"/>
              <a:gd name="connsiteY5" fmla="*/ 51360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1852983 w 7940999"/>
              <a:gd name="connsiteY0" fmla="*/ 50598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52983 w 7940999"/>
              <a:gd name="connsiteY5" fmla="*/ 50598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2945 w 6090961"/>
              <a:gd name="connsiteY0" fmla="*/ 619462 h 6987864"/>
              <a:gd name="connsiteX1" fmla="*/ 0 w 6090961"/>
              <a:gd name="connsiteY1" fmla="*/ 115622 h 6987864"/>
              <a:gd name="connsiteX2" fmla="*/ 6089877 w 6090961"/>
              <a:gd name="connsiteY2" fmla="*/ 119901 h 6987864"/>
              <a:gd name="connsiteX3" fmla="*/ 6089483 w 6090961"/>
              <a:gd name="connsiteY3" fmla="*/ 6975521 h 6987864"/>
              <a:gd name="connsiteX4" fmla="*/ 16863 w 6090961"/>
              <a:gd name="connsiteY4" fmla="*/ 6987864 h 6987864"/>
              <a:gd name="connsiteX5" fmla="*/ 2945 w 6090961"/>
              <a:gd name="connsiteY5" fmla="*/ 619462 h 6987864"/>
              <a:gd name="connsiteX6" fmla="*/ 5392989 w 6090961"/>
              <a:gd name="connsiteY6" fmla="*/ 582659 h 6987864"/>
              <a:gd name="connsiteX7" fmla="*/ 5605809 w 6090961"/>
              <a:gd name="connsiteY7" fmla="*/ 804904 h 6987864"/>
              <a:gd name="connsiteX8" fmla="*/ 5833378 w 6090961"/>
              <a:gd name="connsiteY8" fmla="*/ 585039 h 6987864"/>
              <a:gd name="connsiteX9" fmla="*/ 5611500 w 6090961"/>
              <a:gd name="connsiteY9" fmla="*/ 366101 h 6987864"/>
              <a:gd name="connsiteX10" fmla="*/ 5392989 w 6090961"/>
              <a:gd name="connsiteY10" fmla="*/ 582659 h 6987864"/>
              <a:gd name="connsiteX0" fmla="*/ 2945 w 6090961"/>
              <a:gd name="connsiteY0" fmla="*/ 50598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50598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4996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996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369 w 6113785"/>
              <a:gd name="connsiteY0" fmla="*/ 486936 h 6874388"/>
              <a:gd name="connsiteX1" fmla="*/ 22824 w 6113785"/>
              <a:gd name="connsiteY1" fmla="*/ 2146 h 6874388"/>
              <a:gd name="connsiteX2" fmla="*/ 6112701 w 6113785"/>
              <a:gd name="connsiteY2" fmla="*/ 6425 h 6874388"/>
              <a:gd name="connsiteX3" fmla="*/ 6112307 w 6113785"/>
              <a:gd name="connsiteY3" fmla="*/ 6862045 h 6874388"/>
              <a:gd name="connsiteX4" fmla="*/ 39687 w 6113785"/>
              <a:gd name="connsiteY4" fmla="*/ 6874388 h 6874388"/>
              <a:gd name="connsiteX5" fmla="*/ 369 w 6113785"/>
              <a:gd name="connsiteY5" fmla="*/ 486936 h 6874388"/>
              <a:gd name="connsiteX6" fmla="*/ 5415813 w 6113785"/>
              <a:gd name="connsiteY6" fmla="*/ 469183 h 6874388"/>
              <a:gd name="connsiteX7" fmla="*/ 5628633 w 6113785"/>
              <a:gd name="connsiteY7" fmla="*/ 691428 h 6874388"/>
              <a:gd name="connsiteX8" fmla="*/ 5856202 w 6113785"/>
              <a:gd name="connsiteY8" fmla="*/ 471563 h 6874388"/>
              <a:gd name="connsiteX9" fmla="*/ 5634324 w 6113785"/>
              <a:gd name="connsiteY9" fmla="*/ 252625 h 6874388"/>
              <a:gd name="connsiteX10" fmla="*/ 5415813 w 6113785"/>
              <a:gd name="connsiteY10" fmla="*/ 469183 h 6874388"/>
              <a:gd name="connsiteX0" fmla="*/ 2945 w 6090961"/>
              <a:gd name="connsiteY0" fmla="*/ 4742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742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606626 h 6999158"/>
              <a:gd name="connsiteX1" fmla="*/ 0 w 6090961"/>
              <a:gd name="connsiteY1" fmla="*/ 134536 h 6999158"/>
              <a:gd name="connsiteX2" fmla="*/ 6089877 w 6090961"/>
              <a:gd name="connsiteY2" fmla="*/ 138815 h 6999158"/>
              <a:gd name="connsiteX3" fmla="*/ 6089483 w 6090961"/>
              <a:gd name="connsiteY3" fmla="*/ 6994435 h 6999158"/>
              <a:gd name="connsiteX4" fmla="*/ 1623 w 6090961"/>
              <a:gd name="connsiteY4" fmla="*/ 6999158 h 6999158"/>
              <a:gd name="connsiteX5" fmla="*/ 2945 w 6090961"/>
              <a:gd name="connsiteY5" fmla="*/ 606626 h 6999158"/>
              <a:gd name="connsiteX6" fmla="*/ 5392989 w 6090961"/>
              <a:gd name="connsiteY6" fmla="*/ 601573 h 6999158"/>
              <a:gd name="connsiteX7" fmla="*/ 5605809 w 6090961"/>
              <a:gd name="connsiteY7" fmla="*/ 823818 h 6999158"/>
              <a:gd name="connsiteX8" fmla="*/ 5833378 w 6090961"/>
              <a:gd name="connsiteY8" fmla="*/ 603953 h 6999158"/>
              <a:gd name="connsiteX9" fmla="*/ 5611500 w 6090961"/>
              <a:gd name="connsiteY9" fmla="*/ 385015 h 6999158"/>
              <a:gd name="connsiteX10" fmla="*/ 5392989 w 6090961"/>
              <a:gd name="connsiteY10" fmla="*/ 601573 h 6999158"/>
              <a:gd name="connsiteX0" fmla="*/ 2945 w 6090961"/>
              <a:gd name="connsiteY0" fmla="*/ 474236 h 6866768"/>
              <a:gd name="connsiteX1" fmla="*/ 0 w 6090961"/>
              <a:gd name="connsiteY1" fmla="*/ 2146 h 6866768"/>
              <a:gd name="connsiteX2" fmla="*/ 6089877 w 6090961"/>
              <a:gd name="connsiteY2" fmla="*/ 6425 h 6866768"/>
              <a:gd name="connsiteX3" fmla="*/ 6089483 w 6090961"/>
              <a:gd name="connsiteY3" fmla="*/ 6862045 h 6866768"/>
              <a:gd name="connsiteX4" fmla="*/ 1623 w 6090961"/>
              <a:gd name="connsiteY4" fmla="*/ 6866768 h 6866768"/>
              <a:gd name="connsiteX5" fmla="*/ 2945 w 6090961"/>
              <a:gd name="connsiteY5" fmla="*/ 474236 h 6866768"/>
              <a:gd name="connsiteX6" fmla="*/ 5392989 w 6090961"/>
              <a:gd name="connsiteY6" fmla="*/ 469183 h 6866768"/>
              <a:gd name="connsiteX7" fmla="*/ 5605809 w 6090961"/>
              <a:gd name="connsiteY7" fmla="*/ 691428 h 6866768"/>
              <a:gd name="connsiteX8" fmla="*/ 5833378 w 6090961"/>
              <a:gd name="connsiteY8" fmla="*/ 471563 h 6866768"/>
              <a:gd name="connsiteX9" fmla="*/ 5611500 w 6090961"/>
              <a:gd name="connsiteY9" fmla="*/ 252625 h 6866768"/>
              <a:gd name="connsiteX10" fmla="*/ 5392989 w 6090961"/>
              <a:gd name="connsiteY10" fmla="*/ 469183 h 6866768"/>
              <a:gd name="connsiteX0" fmla="*/ 201720 w 6289736"/>
              <a:gd name="connsiteY0" fmla="*/ 606626 h 6999158"/>
              <a:gd name="connsiteX1" fmla="*/ 2917699 w 6289736"/>
              <a:gd name="connsiteY1" fmla="*/ 134536 h 6999158"/>
              <a:gd name="connsiteX2" fmla="*/ 6288652 w 6289736"/>
              <a:gd name="connsiteY2" fmla="*/ 138815 h 6999158"/>
              <a:gd name="connsiteX3" fmla="*/ 6288258 w 6289736"/>
              <a:gd name="connsiteY3" fmla="*/ 6994435 h 6999158"/>
              <a:gd name="connsiteX4" fmla="*/ 200398 w 6289736"/>
              <a:gd name="connsiteY4" fmla="*/ 6999158 h 6999158"/>
              <a:gd name="connsiteX5" fmla="*/ 201720 w 6289736"/>
              <a:gd name="connsiteY5" fmla="*/ 606626 h 6999158"/>
              <a:gd name="connsiteX6" fmla="*/ 5591764 w 6289736"/>
              <a:gd name="connsiteY6" fmla="*/ 601573 h 6999158"/>
              <a:gd name="connsiteX7" fmla="*/ 5804584 w 6289736"/>
              <a:gd name="connsiteY7" fmla="*/ 823818 h 6999158"/>
              <a:gd name="connsiteX8" fmla="*/ 6032153 w 6289736"/>
              <a:gd name="connsiteY8" fmla="*/ 603953 h 6999158"/>
              <a:gd name="connsiteX9" fmla="*/ 5810275 w 6289736"/>
              <a:gd name="connsiteY9" fmla="*/ 385015 h 6999158"/>
              <a:gd name="connsiteX10" fmla="*/ 5591764 w 6289736"/>
              <a:gd name="connsiteY10" fmla="*/ 601573 h 6999158"/>
              <a:gd name="connsiteX0" fmla="*/ 2704063 w 6089339"/>
              <a:gd name="connsiteY0" fmla="*/ 606626 h 6999158"/>
              <a:gd name="connsiteX1" fmla="*/ 2717302 w 6089339"/>
              <a:gd name="connsiteY1" fmla="*/ 134536 h 6999158"/>
              <a:gd name="connsiteX2" fmla="*/ 6088255 w 6089339"/>
              <a:gd name="connsiteY2" fmla="*/ 138815 h 6999158"/>
              <a:gd name="connsiteX3" fmla="*/ 6087861 w 6089339"/>
              <a:gd name="connsiteY3" fmla="*/ 6994435 h 6999158"/>
              <a:gd name="connsiteX4" fmla="*/ 1 w 6089339"/>
              <a:gd name="connsiteY4" fmla="*/ 6999158 h 6999158"/>
              <a:gd name="connsiteX5" fmla="*/ 2704063 w 6089339"/>
              <a:gd name="connsiteY5" fmla="*/ 606626 h 6999158"/>
              <a:gd name="connsiteX6" fmla="*/ 5391367 w 6089339"/>
              <a:gd name="connsiteY6" fmla="*/ 601573 h 6999158"/>
              <a:gd name="connsiteX7" fmla="*/ 5604187 w 6089339"/>
              <a:gd name="connsiteY7" fmla="*/ 823818 h 6999158"/>
              <a:gd name="connsiteX8" fmla="*/ 5831756 w 6089339"/>
              <a:gd name="connsiteY8" fmla="*/ 603953 h 6999158"/>
              <a:gd name="connsiteX9" fmla="*/ 5609878 w 6089339"/>
              <a:gd name="connsiteY9" fmla="*/ 385015 h 6999158"/>
              <a:gd name="connsiteX10" fmla="*/ 5391367 w 6089339"/>
              <a:gd name="connsiteY10" fmla="*/ 601573 h 6999158"/>
              <a:gd name="connsiteX0" fmla="*/ 2704063 w 6089339"/>
              <a:gd name="connsiteY0" fmla="*/ 474236 h 6866768"/>
              <a:gd name="connsiteX1" fmla="*/ 2717302 w 6089339"/>
              <a:gd name="connsiteY1" fmla="*/ 2146 h 6866768"/>
              <a:gd name="connsiteX2" fmla="*/ 6088255 w 6089339"/>
              <a:gd name="connsiteY2" fmla="*/ 6425 h 6866768"/>
              <a:gd name="connsiteX3" fmla="*/ 6087861 w 6089339"/>
              <a:gd name="connsiteY3" fmla="*/ 6862045 h 6866768"/>
              <a:gd name="connsiteX4" fmla="*/ 1 w 6089339"/>
              <a:gd name="connsiteY4" fmla="*/ 6866768 h 6866768"/>
              <a:gd name="connsiteX5" fmla="*/ 2704063 w 6089339"/>
              <a:gd name="connsiteY5" fmla="*/ 474236 h 6866768"/>
              <a:gd name="connsiteX6" fmla="*/ 5391367 w 6089339"/>
              <a:gd name="connsiteY6" fmla="*/ 469183 h 6866768"/>
              <a:gd name="connsiteX7" fmla="*/ 5604187 w 6089339"/>
              <a:gd name="connsiteY7" fmla="*/ 691428 h 6866768"/>
              <a:gd name="connsiteX8" fmla="*/ 5831756 w 6089339"/>
              <a:gd name="connsiteY8" fmla="*/ 471563 h 6866768"/>
              <a:gd name="connsiteX9" fmla="*/ 5609878 w 6089339"/>
              <a:gd name="connsiteY9" fmla="*/ 252625 h 6866768"/>
              <a:gd name="connsiteX10" fmla="*/ 5391367 w 6089339"/>
              <a:gd name="connsiteY10" fmla="*/ 469183 h 6866768"/>
              <a:gd name="connsiteX0" fmla="*/ 107 w 3385383"/>
              <a:gd name="connsiteY0" fmla="*/ 606626 h 6999158"/>
              <a:gd name="connsiteX1" fmla="*/ 13346 w 3385383"/>
              <a:gd name="connsiteY1" fmla="*/ 134536 h 6999158"/>
              <a:gd name="connsiteX2" fmla="*/ 3384299 w 3385383"/>
              <a:gd name="connsiteY2" fmla="*/ 138815 h 6999158"/>
              <a:gd name="connsiteX3" fmla="*/ 3383905 w 3385383"/>
              <a:gd name="connsiteY3" fmla="*/ 6994435 h 6999158"/>
              <a:gd name="connsiteX4" fmla="*/ 6877 w 3385383"/>
              <a:gd name="connsiteY4" fmla="*/ 6999158 h 6999158"/>
              <a:gd name="connsiteX5" fmla="*/ 107 w 3385383"/>
              <a:gd name="connsiteY5" fmla="*/ 606626 h 6999158"/>
              <a:gd name="connsiteX6" fmla="*/ 2687411 w 3385383"/>
              <a:gd name="connsiteY6" fmla="*/ 601573 h 6999158"/>
              <a:gd name="connsiteX7" fmla="*/ 2900231 w 3385383"/>
              <a:gd name="connsiteY7" fmla="*/ 823818 h 6999158"/>
              <a:gd name="connsiteX8" fmla="*/ 3127800 w 3385383"/>
              <a:gd name="connsiteY8" fmla="*/ 603953 h 6999158"/>
              <a:gd name="connsiteX9" fmla="*/ 2905922 w 3385383"/>
              <a:gd name="connsiteY9" fmla="*/ 385015 h 6999158"/>
              <a:gd name="connsiteX10" fmla="*/ 2687411 w 3385383"/>
              <a:gd name="connsiteY10" fmla="*/ 601573 h 6999158"/>
              <a:gd name="connsiteX0" fmla="*/ 34386 w 3419662"/>
              <a:gd name="connsiteY0" fmla="*/ 606626 h 6999158"/>
              <a:gd name="connsiteX1" fmla="*/ 0 w 3419662"/>
              <a:gd name="connsiteY1" fmla="*/ 134536 h 6999158"/>
              <a:gd name="connsiteX2" fmla="*/ 3418578 w 3419662"/>
              <a:gd name="connsiteY2" fmla="*/ 138815 h 6999158"/>
              <a:gd name="connsiteX3" fmla="*/ 3418184 w 3419662"/>
              <a:gd name="connsiteY3" fmla="*/ 6994435 h 6999158"/>
              <a:gd name="connsiteX4" fmla="*/ 41156 w 3419662"/>
              <a:gd name="connsiteY4" fmla="*/ 6999158 h 6999158"/>
              <a:gd name="connsiteX5" fmla="*/ 34386 w 3419662"/>
              <a:gd name="connsiteY5" fmla="*/ 606626 h 6999158"/>
              <a:gd name="connsiteX6" fmla="*/ 2721690 w 3419662"/>
              <a:gd name="connsiteY6" fmla="*/ 601573 h 6999158"/>
              <a:gd name="connsiteX7" fmla="*/ 2934510 w 3419662"/>
              <a:gd name="connsiteY7" fmla="*/ 823818 h 6999158"/>
              <a:gd name="connsiteX8" fmla="*/ 3162079 w 3419662"/>
              <a:gd name="connsiteY8" fmla="*/ 603953 h 6999158"/>
              <a:gd name="connsiteX9" fmla="*/ 2940201 w 3419662"/>
              <a:gd name="connsiteY9" fmla="*/ 385015 h 6999158"/>
              <a:gd name="connsiteX10" fmla="*/ 2721690 w 3419662"/>
              <a:gd name="connsiteY10" fmla="*/ 601573 h 6999158"/>
              <a:gd name="connsiteX0" fmla="*/ 493 w 3385769"/>
              <a:gd name="connsiteY0" fmla="*/ 606626 h 6999158"/>
              <a:gd name="connsiteX1" fmla="*/ 23257 w 3385769"/>
              <a:gd name="connsiteY1" fmla="*/ 134536 h 6999158"/>
              <a:gd name="connsiteX2" fmla="*/ 3384685 w 3385769"/>
              <a:gd name="connsiteY2" fmla="*/ 138815 h 6999158"/>
              <a:gd name="connsiteX3" fmla="*/ 3384291 w 3385769"/>
              <a:gd name="connsiteY3" fmla="*/ 6994435 h 6999158"/>
              <a:gd name="connsiteX4" fmla="*/ 7263 w 3385769"/>
              <a:gd name="connsiteY4" fmla="*/ 6999158 h 6999158"/>
              <a:gd name="connsiteX5" fmla="*/ 493 w 3385769"/>
              <a:gd name="connsiteY5" fmla="*/ 606626 h 6999158"/>
              <a:gd name="connsiteX6" fmla="*/ 2687797 w 3385769"/>
              <a:gd name="connsiteY6" fmla="*/ 601573 h 6999158"/>
              <a:gd name="connsiteX7" fmla="*/ 2900617 w 3385769"/>
              <a:gd name="connsiteY7" fmla="*/ 823818 h 6999158"/>
              <a:gd name="connsiteX8" fmla="*/ 3128186 w 3385769"/>
              <a:gd name="connsiteY8" fmla="*/ 603953 h 6999158"/>
              <a:gd name="connsiteX9" fmla="*/ 2906308 w 3385769"/>
              <a:gd name="connsiteY9" fmla="*/ 385015 h 6999158"/>
              <a:gd name="connsiteX10" fmla="*/ 2687797 w 3385769"/>
              <a:gd name="connsiteY10" fmla="*/ 601573 h 6999158"/>
              <a:gd name="connsiteX0" fmla="*/ 17053 w 3378516"/>
              <a:gd name="connsiteY0" fmla="*/ 606626 h 6999158"/>
              <a:gd name="connsiteX1" fmla="*/ 16004 w 3378516"/>
              <a:gd name="connsiteY1" fmla="*/ 134536 h 6999158"/>
              <a:gd name="connsiteX2" fmla="*/ 3377432 w 3378516"/>
              <a:gd name="connsiteY2" fmla="*/ 138815 h 6999158"/>
              <a:gd name="connsiteX3" fmla="*/ 3377038 w 3378516"/>
              <a:gd name="connsiteY3" fmla="*/ 6994435 h 6999158"/>
              <a:gd name="connsiteX4" fmla="*/ 10 w 3378516"/>
              <a:gd name="connsiteY4" fmla="*/ 6999158 h 6999158"/>
              <a:gd name="connsiteX5" fmla="*/ 17053 w 3378516"/>
              <a:gd name="connsiteY5" fmla="*/ 606626 h 6999158"/>
              <a:gd name="connsiteX6" fmla="*/ 2680544 w 3378516"/>
              <a:gd name="connsiteY6" fmla="*/ 601573 h 6999158"/>
              <a:gd name="connsiteX7" fmla="*/ 2893364 w 3378516"/>
              <a:gd name="connsiteY7" fmla="*/ 823818 h 6999158"/>
              <a:gd name="connsiteX8" fmla="*/ 3120933 w 3378516"/>
              <a:gd name="connsiteY8" fmla="*/ 603953 h 6999158"/>
              <a:gd name="connsiteX9" fmla="*/ 2899055 w 3378516"/>
              <a:gd name="connsiteY9" fmla="*/ 385015 h 6999158"/>
              <a:gd name="connsiteX10" fmla="*/ 2680544 w 3378516"/>
              <a:gd name="connsiteY10" fmla="*/ 601573 h 6999158"/>
              <a:gd name="connsiteX0" fmla="*/ 17050 w 3378513"/>
              <a:gd name="connsiteY0" fmla="*/ 474236 h 6866768"/>
              <a:gd name="connsiteX1" fmla="*/ 16001 w 3378513"/>
              <a:gd name="connsiteY1" fmla="*/ 2146 h 6866768"/>
              <a:gd name="connsiteX2" fmla="*/ 3377429 w 3378513"/>
              <a:gd name="connsiteY2" fmla="*/ 6425 h 6866768"/>
              <a:gd name="connsiteX3" fmla="*/ 3377035 w 3378513"/>
              <a:gd name="connsiteY3" fmla="*/ 6862045 h 6866768"/>
              <a:gd name="connsiteX4" fmla="*/ 7 w 3378513"/>
              <a:gd name="connsiteY4" fmla="*/ 6866768 h 6866768"/>
              <a:gd name="connsiteX5" fmla="*/ 17050 w 3378513"/>
              <a:gd name="connsiteY5" fmla="*/ 474236 h 6866768"/>
              <a:gd name="connsiteX6" fmla="*/ 2680541 w 3378513"/>
              <a:gd name="connsiteY6" fmla="*/ 469183 h 6866768"/>
              <a:gd name="connsiteX7" fmla="*/ 2893361 w 3378513"/>
              <a:gd name="connsiteY7" fmla="*/ 691428 h 6866768"/>
              <a:gd name="connsiteX8" fmla="*/ 3120930 w 3378513"/>
              <a:gd name="connsiteY8" fmla="*/ 471563 h 6866768"/>
              <a:gd name="connsiteX9" fmla="*/ 2899052 w 3378513"/>
              <a:gd name="connsiteY9" fmla="*/ 252625 h 6866768"/>
              <a:gd name="connsiteX10" fmla="*/ 2680541 w 3378513"/>
              <a:gd name="connsiteY10" fmla="*/ 469183 h 6866768"/>
              <a:gd name="connsiteX0" fmla="*/ 17050 w 3378513"/>
              <a:gd name="connsiteY0" fmla="*/ 472090 h 6864622"/>
              <a:gd name="connsiteX1" fmla="*/ 16001 w 3378513"/>
              <a:gd name="connsiteY1" fmla="*/ 0 h 6864622"/>
              <a:gd name="connsiteX2" fmla="*/ 3377429 w 3378513"/>
              <a:gd name="connsiteY2" fmla="*/ 4279 h 6864622"/>
              <a:gd name="connsiteX3" fmla="*/ 3377035 w 3378513"/>
              <a:gd name="connsiteY3" fmla="*/ 6859899 h 6864622"/>
              <a:gd name="connsiteX4" fmla="*/ 7 w 3378513"/>
              <a:gd name="connsiteY4" fmla="*/ 6864622 h 6864622"/>
              <a:gd name="connsiteX5" fmla="*/ 17050 w 3378513"/>
              <a:gd name="connsiteY5" fmla="*/ 472090 h 6864622"/>
              <a:gd name="connsiteX6" fmla="*/ 2680541 w 3378513"/>
              <a:gd name="connsiteY6" fmla="*/ 467037 h 6864622"/>
              <a:gd name="connsiteX7" fmla="*/ 2893361 w 3378513"/>
              <a:gd name="connsiteY7" fmla="*/ 689282 h 6864622"/>
              <a:gd name="connsiteX8" fmla="*/ 3120930 w 3378513"/>
              <a:gd name="connsiteY8" fmla="*/ 469417 h 6864622"/>
              <a:gd name="connsiteX9" fmla="*/ 2899052 w 3378513"/>
              <a:gd name="connsiteY9" fmla="*/ 250479 h 6864622"/>
              <a:gd name="connsiteX10" fmla="*/ 2680541 w 3378513"/>
              <a:gd name="connsiteY10" fmla="*/ 467037 h 6864622"/>
              <a:gd name="connsiteX0" fmla="*/ 2799 w 3364262"/>
              <a:gd name="connsiteY0" fmla="*/ 605952 h 6995633"/>
              <a:gd name="connsiteX1" fmla="*/ 1750 w 3364262"/>
              <a:gd name="connsiteY1" fmla="*/ 133862 h 6995633"/>
              <a:gd name="connsiteX2" fmla="*/ 3363178 w 3364262"/>
              <a:gd name="connsiteY2" fmla="*/ 138141 h 6995633"/>
              <a:gd name="connsiteX3" fmla="*/ 3362784 w 3364262"/>
              <a:gd name="connsiteY3" fmla="*/ 6993761 h 6995633"/>
              <a:gd name="connsiteX4" fmla="*/ 44 w 3364262"/>
              <a:gd name="connsiteY4" fmla="*/ 6988959 h 6995633"/>
              <a:gd name="connsiteX5" fmla="*/ 2799 w 3364262"/>
              <a:gd name="connsiteY5" fmla="*/ 605952 h 6995633"/>
              <a:gd name="connsiteX6" fmla="*/ 2666290 w 3364262"/>
              <a:gd name="connsiteY6" fmla="*/ 600899 h 6995633"/>
              <a:gd name="connsiteX7" fmla="*/ 2879110 w 3364262"/>
              <a:gd name="connsiteY7" fmla="*/ 823144 h 6995633"/>
              <a:gd name="connsiteX8" fmla="*/ 3106679 w 3364262"/>
              <a:gd name="connsiteY8" fmla="*/ 603279 h 6995633"/>
              <a:gd name="connsiteX9" fmla="*/ 2884801 w 3364262"/>
              <a:gd name="connsiteY9" fmla="*/ 384341 h 6995633"/>
              <a:gd name="connsiteX10" fmla="*/ 2666290 w 3364262"/>
              <a:gd name="connsiteY10" fmla="*/ 600899 h 6995633"/>
              <a:gd name="connsiteX0" fmla="*/ 1049 w 3362512"/>
              <a:gd name="connsiteY0" fmla="*/ 606626 h 6999158"/>
              <a:gd name="connsiteX1" fmla="*/ 0 w 3362512"/>
              <a:gd name="connsiteY1" fmla="*/ 134536 h 6999158"/>
              <a:gd name="connsiteX2" fmla="*/ 3361428 w 3362512"/>
              <a:gd name="connsiteY2" fmla="*/ 138815 h 6999158"/>
              <a:gd name="connsiteX3" fmla="*/ 3361034 w 3362512"/>
              <a:gd name="connsiteY3" fmla="*/ 6994435 h 6999158"/>
              <a:gd name="connsiteX4" fmla="*/ 3056 w 3362512"/>
              <a:gd name="connsiteY4" fmla="*/ 6999158 h 6999158"/>
              <a:gd name="connsiteX5" fmla="*/ 1049 w 3362512"/>
              <a:gd name="connsiteY5" fmla="*/ 606626 h 6999158"/>
              <a:gd name="connsiteX6" fmla="*/ 2664540 w 3362512"/>
              <a:gd name="connsiteY6" fmla="*/ 601573 h 6999158"/>
              <a:gd name="connsiteX7" fmla="*/ 2877360 w 3362512"/>
              <a:gd name="connsiteY7" fmla="*/ 823818 h 6999158"/>
              <a:gd name="connsiteX8" fmla="*/ 3104929 w 3362512"/>
              <a:gd name="connsiteY8" fmla="*/ 603953 h 6999158"/>
              <a:gd name="connsiteX9" fmla="*/ 2883051 w 3362512"/>
              <a:gd name="connsiteY9" fmla="*/ 385015 h 6999158"/>
              <a:gd name="connsiteX10" fmla="*/ 2664540 w 3362512"/>
              <a:gd name="connsiteY10" fmla="*/ 601573 h 6999158"/>
              <a:gd name="connsiteX0" fmla="*/ 1049 w 3362512"/>
              <a:gd name="connsiteY0" fmla="*/ 472090 h 6864622"/>
              <a:gd name="connsiteX1" fmla="*/ 0 w 3362512"/>
              <a:gd name="connsiteY1" fmla="*/ 0 h 6864622"/>
              <a:gd name="connsiteX2" fmla="*/ 3361428 w 3362512"/>
              <a:gd name="connsiteY2" fmla="*/ 4279 h 6864622"/>
              <a:gd name="connsiteX3" fmla="*/ 3361034 w 3362512"/>
              <a:gd name="connsiteY3" fmla="*/ 6859899 h 6864622"/>
              <a:gd name="connsiteX4" fmla="*/ 3056 w 3362512"/>
              <a:gd name="connsiteY4" fmla="*/ 6864622 h 6864622"/>
              <a:gd name="connsiteX5" fmla="*/ 1049 w 3362512"/>
              <a:gd name="connsiteY5" fmla="*/ 472090 h 6864622"/>
              <a:gd name="connsiteX6" fmla="*/ 2664540 w 3362512"/>
              <a:gd name="connsiteY6" fmla="*/ 467037 h 6864622"/>
              <a:gd name="connsiteX7" fmla="*/ 2877360 w 3362512"/>
              <a:gd name="connsiteY7" fmla="*/ 689282 h 6864622"/>
              <a:gd name="connsiteX8" fmla="*/ 3104929 w 3362512"/>
              <a:gd name="connsiteY8" fmla="*/ 469417 h 6864622"/>
              <a:gd name="connsiteX9" fmla="*/ 2883051 w 3362512"/>
              <a:gd name="connsiteY9" fmla="*/ 250479 h 6864622"/>
              <a:gd name="connsiteX10" fmla="*/ 2664540 w 3362512"/>
              <a:gd name="connsiteY10" fmla="*/ 467037 h 686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2512" h="6864622">
                <a:moveTo>
                  <a:pt x="1049" y="472090"/>
                </a:moveTo>
                <a:cubicBezTo>
                  <a:pt x="540" y="280486"/>
                  <a:pt x="2211" y="189610"/>
                  <a:pt x="0" y="0"/>
                </a:cubicBezTo>
                <a:cubicBezTo>
                  <a:pt x="169727" y="3331"/>
                  <a:pt x="1331469" y="2853"/>
                  <a:pt x="3361428" y="4279"/>
                </a:cubicBezTo>
                <a:cubicBezTo>
                  <a:pt x="3359672" y="160679"/>
                  <a:pt x="3364939" y="6667196"/>
                  <a:pt x="3361034" y="6859899"/>
                </a:cubicBezTo>
                <a:cubicBezTo>
                  <a:pt x="3162112" y="6866669"/>
                  <a:pt x="313745" y="6862248"/>
                  <a:pt x="3056" y="6864622"/>
                </a:cubicBezTo>
                <a:cubicBezTo>
                  <a:pt x="2627" y="6587210"/>
                  <a:pt x="1558" y="663694"/>
                  <a:pt x="1049" y="472090"/>
                </a:cubicBezTo>
                <a:close/>
                <a:moveTo>
                  <a:pt x="2664540" y="467037"/>
                </a:moveTo>
                <a:cubicBezTo>
                  <a:pt x="2663592" y="575890"/>
                  <a:pt x="2744431" y="684123"/>
                  <a:pt x="2877360" y="689282"/>
                </a:cubicBezTo>
                <a:cubicBezTo>
                  <a:pt x="3010289" y="694441"/>
                  <a:pt x="3102791" y="587398"/>
                  <a:pt x="3104929" y="469417"/>
                </a:cubicBezTo>
                <a:cubicBezTo>
                  <a:pt x="3107067" y="351436"/>
                  <a:pt x="3004074" y="248495"/>
                  <a:pt x="2883051" y="250479"/>
                </a:cubicBezTo>
                <a:cubicBezTo>
                  <a:pt x="2762028" y="252463"/>
                  <a:pt x="2665488" y="358184"/>
                  <a:pt x="2664540" y="467037"/>
                </a:cubicBezTo>
                <a:close/>
              </a:path>
            </a:pathLst>
          </a:custGeom>
        </p:spPr>
        <p:txBody>
          <a:bodyPr rtlCol="0">
            <a:normAutofit/>
          </a:bodyPr>
          <a:lstStyle/>
          <a:p>
            <a:pPr lvl="0"/>
            <a:r>
              <a:rPr lang="ru-RU" noProof="0"/>
              <a:t>Вставка рисунка</a:t>
            </a:r>
          </a:p>
        </p:txBody>
      </p:sp>
    </p:spTree>
    <p:extLst>
      <p:ext uri="{BB962C8B-B14F-4D97-AF65-F5344CB8AC3E}">
        <p14:creationId xmlns:p14="http://schemas.microsoft.com/office/powerpoint/2010/main" val="41318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колонки ">
    <p:spTree>
      <p:nvGrpSpPr>
        <p:cNvPr id="1" name=""/>
        <p:cNvGrpSpPr/>
        <p:nvPr/>
      </p:nvGrpSpPr>
      <p:grpSpPr>
        <a:xfrm>
          <a:off x="0" y="0"/>
          <a:ext cx="0" cy="0"/>
          <a:chOff x="0" y="0"/>
          <a:chExt cx="0" cy="0"/>
        </a:xfrm>
      </p:grpSpPr>
      <p:pic>
        <p:nvPicPr>
          <p:cNvPr id="15" name="Рисунок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0126" y="175023"/>
            <a:ext cx="327422" cy="326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Рисунок 3"/>
          <p:cNvSpPr>
            <a:spLocks noGrp="1"/>
          </p:cNvSpPr>
          <p:nvPr>
            <p:ph type="pic" sz="quarter" idx="23"/>
          </p:nvPr>
        </p:nvSpPr>
        <p:spPr>
          <a:xfrm>
            <a:off x="417910" y="1491630"/>
            <a:ext cx="913209" cy="913209"/>
          </a:xfrm>
        </p:spPr>
        <p:txBody>
          <a:bodyPr rtlCol="0">
            <a:normAutofit/>
          </a:bodyPr>
          <a:lstStyle>
            <a:lvl1pPr>
              <a:defRPr sz="1200" baseline="0"/>
            </a:lvl1pPr>
          </a:lstStyle>
          <a:p>
            <a:pPr lvl="0"/>
            <a:r>
              <a:rPr lang="ru-RU" noProof="0"/>
              <a:t>Вставка рисунка</a:t>
            </a:r>
          </a:p>
        </p:txBody>
      </p:sp>
      <p:sp>
        <p:nvSpPr>
          <p:cNvPr id="16" name="Текст 15"/>
          <p:cNvSpPr>
            <a:spLocks noGrp="1"/>
          </p:cNvSpPr>
          <p:nvPr>
            <p:ph type="body" sz="quarter" idx="11"/>
          </p:nvPr>
        </p:nvSpPr>
        <p:spPr>
          <a:xfrm>
            <a:off x="357802" y="2578285"/>
            <a:ext cx="1567904" cy="297331"/>
          </a:xfrm>
        </p:spPr>
        <p:txBody>
          <a:bodyPr>
            <a:normAutofit/>
          </a:bodyPr>
          <a:lstStyle>
            <a:lvl1pPr>
              <a:defRPr sz="1200" b="1"/>
            </a:lvl1pPr>
          </a:lstStyle>
          <a:p>
            <a:pPr lvl="0"/>
            <a:r>
              <a:rPr lang="ru-RU"/>
              <a:t>Образец текста</a:t>
            </a:r>
          </a:p>
        </p:txBody>
      </p:sp>
      <p:sp>
        <p:nvSpPr>
          <p:cNvPr id="14" name="Текст 13"/>
          <p:cNvSpPr>
            <a:spLocks noGrp="1"/>
          </p:cNvSpPr>
          <p:nvPr>
            <p:ph type="body" sz="quarter" idx="10"/>
          </p:nvPr>
        </p:nvSpPr>
        <p:spPr>
          <a:xfrm>
            <a:off x="357802" y="2875616"/>
            <a:ext cx="1992085"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текста</a:t>
            </a:r>
          </a:p>
          <a:p>
            <a:pPr lvl="1"/>
            <a:r>
              <a:rPr lang="ru-RU"/>
              <a:t>Второй уровень</a:t>
            </a:r>
          </a:p>
        </p:txBody>
      </p:sp>
      <p:sp>
        <p:nvSpPr>
          <p:cNvPr id="29" name="Текст 15"/>
          <p:cNvSpPr>
            <a:spLocks noGrp="1"/>
          </p:cNvSpPr>
          <p:nvPr>
            <p:ph type="body" sz="quarter" idx="17"/>
          </p:nvPr>
        </p:nvSpPr>
        <p:spPr>
          <a:xfrm>
            <a:off x="2844646" y="2578285"/>
            <a:ext cx="1567904" cy="297331"/>
          </a:xfrm>
        </p:spPr>
        <p:txBody>
          <a:bodyPr>
            <a:normAutofit/>
          </a:bodyPr>
          <a:lstStyle>
            <a:lvl1pPr>
              <a:defRPr sz="1200" b="1"/>
            </a:lvl1pPr>
          </a:lstStyle>
          <a:p>
            <a:pPr lvl="0"/>
            <a:r>
              <a:rPr lang="ru-RU"/>
              <a:t>Образец текста</a:t>
            </a:r>
          </a:p>
        </p:txBody>
      </p:sp>
      <p:sp>
        <p:nvSpPr>
          <p:cNvPr id="30" name="Текст 13"/>
          <p:cNvSpPr>
            <a:spLocks noGrp="1"/>
          </p:cNvSpPr>
          <p:nvPr>
            <p:ph type="body" sz="quarter" idx="18"/>
          </p:nvPr>
        </p:nvSpPr>
        <p:spPr>
          <a:xfrm>
            <a:off x="2844645" y="2875616"/>
            <a:ext cx="197038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текста</a:t>
            </a:r>
          </a:p>
          <a:p>
            <a:pPr lvl="1"/>
            <a:r>
              <a:rPr lang="ru-RU"/>
              <a:t>Второй уровень</a:t>
            </a:r>
          </a:p>
        </p:txBody>
      </p:sp>
      <p:sp>
        <p:nvSpPr>
          <p:cNvPr id="36" name="Текст 15"/>
          <p:cNvSpPr>
            <a:spLocks noGrp="1"/>
          </p:cNvSpPr>
          <p:nvPr>
            <p:ph type="body" sz="quarter" idx="20"/>
          </p:nvPr>
        </p:nvSpPr>
        <p:spPr>
          <a:xfrm>
            <a:off x="5476411" y="2578264"/>
            <a:ext cx="2631127" cy="297331"/>
          </a:xfrm>
        </p:spPr>
        <p:txBody>
          <a:bodyPr>
            <a:normAutofit/>
          </a:bodyPr>
          <a:lstStyle>
            <a:lvl1pPr>
              <a:defRPr sz="1200" b="1"/>
            </a:lvl1pPr>
          </a:lstStyle>
          <a:p>
            <a:pPr lvl="0"/>
            <a:r>
              <a:rPr lang="ru-RU"/>
              <a:t>Образец текста</a:t>
            </a:r>
          </a:p>
        </p:txBody>
      </p:sp>
      <p:sp>
        <p:nvSpPr>
          <p:cNvPr id="39" name="Текст 13"/>
          <p:cNvSpPr>
            <a:spLocks noGrp="1"/>
          </p:cNvSpPr>
          <p:nvPr>
            <p:ph type="body" sz="quarter" idx="21"/>
          </p:nvPr>
        </p:nvSpPr>
        <p:spPr>
          <a:xfrm>
            <a:off x="5476411" y="2875595"/>
            <a:ext cx="290301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текста</a:t>
            </a:r>
          </a:p>
          <a:p>
            <a:pPr lvl="1"/>
            <a:r>
              <a:rPr lang="ru-RU"/>
              <a:t>Второй уровень</a:t>
            </a:r>
          </a:p>
        </p:txBody>
      </p:sp>
      <p:sp>
        <p:nvSpPr>
          <p:cNvPr id="33" name="Рисунок 3"/>
          <p:cNvSpPr>
            <a:spLocks noGrp="1"/>
          </p:cNvSpPr>
          <p:nvPr>
            <p:ph type="pic" sz="quarter" idx="24"/>
          </p:nvPr>
        </p:nvSpPr>
        <p:spPr>
          <a:xfrm>
            <a:off x="2916627" y="1491630"/>
            <a:ext cx="913209" cy="913209"/>
          </a:xfrm>
        </p:spPr>
        <p:txBody>
          <a:bodyPr rtlCol="0">
            <a:normAutofit/>
          </a:bodyPr>
          <a:lstStyle>
            <a:lvl1pPr>
              <a:defRPr sz="1200" baseline="0"/>
            </a:lvl1pPr>
          </a:lstStyle>
          <a:p>
            <a:pPr lvl="0"/>
            <a:r>
              <a:rPr lang="ru-RU" noProof="0"/>
              <a:t>Вставка рисунка</a:t>
            </a:r>
          </a:p>
        </p:txBody>
      </p:sp>
      <p:sp>
        <p:nvSpPr>
          <p:cNvPr id="34" name="Рисунок 3"/>
          <p:cNvSpPr>
            <a:spLocks noGrp="1"/>
          </p:cNvSpPr>
          <p:nvPr>
            <p:ph type="pic" sz="quarter" idx="25"/>
          </p:nvPr>
        </p:nvSpPr>
        <p:spPr>
          <a:xfrm>
            <a:off x="5541453" y="1491630"/>
            <a:ext cx="913209" cy="913209"/>
          </a:xfrm>
        </p:spPr>
        <p:txBody>
          <a:bodyPr rtlCol="0">
            <a:normAutofit/>
          </a:bodyPr>
          <a:lstStyle>
            <a:lvl1pPr>
              <a:defRPr sz="1200" baseline="0"/>
            </a:lvl1pPr>
          </a:lstStyle>
          <a:p>
            <a:pPr lvl="0"/>
            <a:r>
              <a:rPr lang="ru-RU" noProof="0"/>
              <a:t>Вставка рисунка</a:t>
            </a:r>
          </a:p>
        </p:txBody>
      </p:sp>
      <p:sp>
        <p:nvSpPr>
          <p:cNvPr id="19" name="Subtitle 2"/>
          <p:cNvSpPr>
            <a:spLocks noGrp="1"/>
          </p:cNvSpPr>
          <p:nvPr>
            <p:ph type="subTitle" idx="1"/>
          </p:nvPr>
        </p:nvSpPr>
        <p:spPr>
          <a:xfrm>
            <a:off x="346393" y="797244"/>
            <a:ext cx="7966522"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a:p>
        </p:txBody>
      </p:sp>
      <p:sp>
        <p:nvSpPr>
          <p:cNvPr id="26" name="Текст 13"/>
          <p:cNvSpPr>
            <a:spLocks noGrp="1"/>
          </p:cNvSpPr>
          <p:nvPr>
            <p:ph type="body" sz="quarter" idx="22"/>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Образец текста</a:t>
            </a:r>
          </a:p>
          <a:p>
            <a:pPr lvl="1"/>
            <a:r>
              <a:rPr lang="ru-RU"/>
              <a:t>Второй уровень</a:t>
            </a:r>
          </a:p>
        </p:txBody>
      </p:sp>
      <p:sp>
        <p:nvSpPr>
          <p:cNvPr id="27" name="Title Placeholder 1"/>
          <p:cNvSpPr>
            <a:spLocks noGrp="1"/>
          </p:cNvSpPr>
          <p:nvPr>
            <p:ph type="title"/>
          </p:nvPr>
        </p:nvSpPr>
        <p:spPr>
          <a:xfrm>
            <a:off x="343581" y="390117"/>
            <a:ext cx="7976813" cy="394528"/>
          </a:xfrm>
          <a:prstGeom prst="rect">
            <a:avLst/>
          </a:prstGeom>
        </p:spPr>
        <p:txBody>
          <a:bodyPr rtlCol="0" anchor="t">
            <a:normAutofit/>
          </a:bodyPr>
          <a:lstStyle>
            <a:lvl1pPr>
              <a:defRPr/>
            </a:lvl1pPr>
          </a:lstStyle>
          <a:p>
            <a:r>
              <a:rPr lang="ru-RU"/>
              <a:t>Образец заголовка</a:t>
            </a:r>
            <a:endParaRPr lang="en-US"/>
          </a:p>
        </p:txBody>
      </p:sp>
    </p:spTree>
    <p:extLst>
      <p:ext uri="{BB962C8B-B14F-4D97-AF65-F5344CB8AC3E}">
        <p14:creationId xmlns:p14="http://schemas.microsoft.com/office/powerpoint/2010/main" val="25563051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колонки и фото">
    <p:spTree>
      <p:nvGrpSpPr>
        <p:cNvPr id="1" name=""/>
        <p:cNvGrpSpPr/>
        <p:nvPr/>
      </p:nvGrpSpPr>
      <p:grpSpPr>
        <a:xfrm>
          <a:off x="0" y="0"/>
          <a:ext cx="0" cy="0"/>
          <a:chOff x="0" y="0"/>
          <a:chExt cx="0" cy="0"/>
        </a:xfrm>
      </p:grpSpPr>
      <p:sp>
        <p:nvSpPr>
          <p:cNvPr id="15" name="Прямоугольник 14"/>
          <p:cNvSpPr/>
          <p:nvPr userDrawn="1"/>
        </p:nvSpPr>
        <p:spPr>
          <a:xfrm>
            <a:off x="6623448" y="0"/>
            <a:ext cx="2520553" cy="5143500"/>
          </a:xfrm>
          <a:custGeom>
            <a:avLst/>
            <a:gdLst>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0744" h="6858000">
                <a:moveTo>
                  <a:pt x="0" y="0"/>
                </a:moveTo>
                <a:lnTo>
                  <a:pt x="3360744" y="0"/>
                </a:lnTo>
                <a:lnTo>
                  <a:pt x="3360744" y="6858000"/>
                </a:lnTo>
                <a:lnTo>
                  <a:pt x="0" y="6858000"/>
                </a:lnTo>
                <a:cubicBezTo>
                  <a:pt x="4763" y="6591300"/>
                  <a:pt x="0" y="2286000"/>
                  <a:pt x="0" y="0"/>
                </a:cubicBezTo>
                <a:close/>
              </a:path>
            </a:pathLst>
          </a:cu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sp>
        <p:nvSpPr>
          <p:cNvPr id="17" name="Овал 16"/>
          <p:cNvSpPr/>
          <p:nvPr userDrawn="1"/>
        </p:nvSpPr>
        <p:spPr>
          <a:xfrm>
            <a:off x="8595123" y="159543"/>
            <a:ext cx="386953" cy="386954"/>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pic>
        <p:nvPicPr>
          <p:cNvPr id="18" name="Рисунок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4888" y="184547"/>
            <a:ext cx="326231" cy="32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Рисунок 4"/>
          <p:cNvSpPr>
            <a:spLocks noGrp="1"/>
          </p:cNvSpPr>
          <p:nvPr>
            <p:ph type="pic" sz="quarter" idx="16"/>
          </p:nvPr>
        </p:nvSpPr>
        <p:spPr>
          <a:xfrm>
            <a:off x="417957" y="1736098"/>
            <a:ext cx="688181" cy="688181"/>
          </a:xfrm>
        </p:spPr>
        <p:txBody>
          <a:bodyPr rtlCol="0">
            <a:normAutofit/>
          </a:bodyPr>
          <a:lstStyle>
            <a:lvl1pPr>
              <a:defRPr sz="1050" baseline="0"/>
            </a:lvl1pPr>
          </a:lstStyle>
          <a:p>
            <a:pPr lvl="0"/>
            <a:r>
              <a:rPr lang="ru-RU" noProof="0"/>
              <a:t>Вставка рисунка</a:t>
            </a:r>
          </a:p>
        </p:txBody>
      </p:sp>
      <p:sp>
        <p:nvSpPr>
          <p:cNvPr id="31" name="Рисунок 4"/>
          <p:cNvSpPr>
            <a:spLocks noGrp="1"/>
          </p:cNvSpPr>
          <p:nvPr>
            <p:ph type="pic" sz="quarter" idx="19"/>
          </p:nvPr>
        </p:nvSpPr>
        <p:spPr>
          <a:xfrm>
            <a:off x="2497763" y="1736098"/>
            <a:ext cx="688181" cy="688181"/>
          </a:xfrm>
        </p:spPr>
        <p:txBody>
          <a:bodyPr rtlCol="0">
            <a:normAutofit/>
          </a:bodyPr>
          <a:lstStyle>
            <a:lvl1pPr>
              <a:defRPr sz="1050" baseline="0"/>
            </a:lvl1pPr>
          </a:lstStyle>
          <a:p>
            <a:pPr lvl="0"/>
            <a:r>
              <a:rPr lang="ru-RU" noProof="0"/>
              <a:t>Вставка рисунка</a:t>
            </a:r>
          </a:p>
        </p:txBody>
      </p:sp>
      <p:sp>
        <p:nvSpPr>
          <p:cNvPr id="40" name="Рисунок 4"/>
          <p:cNvSpPr>
            <a:spLocks noGrp="1"/>
          </p:cNvSpPr>
          <p:nvPr>
            <p:ph type="pic" sz="quarter" idx="22"/>
          </p:nvPr>
        </p:nvSpPr>
        <p:spPr>
          <a:xfrm>
            <a:off x="4590679" y="1736077"/>
            <a:ext cx="688181" cy="688181"/>
          </a:xfrm>
        </p:spPr>
        <p:txBody>
          <a:bodyPr rtlCol="0">
            <a:normAutofit/>
          </a:bodyPr>
          <a:lstStyle>
            <a:lvl1pPr>
              <a:defRPr sz="1050" baseline="0"/>
            </a:lvl1pPr>
          </a:lstStyle>
          <a:p>
            <a:pPr lvl="0"/>
            <a:r>
              <a:rPr lang="ru-RU" noProof="0"/>
              <a:t>Вставка рисунка</a:t>
            </a:r>
          </a:p>
        </p:txBody>
      </p:sp>
      <p:sp>
        <p:nvSpPr>
          <p:cNvPr id="16" name="Текст 15"/>
          <p:cNvSpPr>
            <a:spLocks noGrp="1"/>
          </p:cNvSpPr>
          <p:nvPr>
            <p:ph type="body" sz="quarter" idx="11"/>
          </p:nvPr>
        </p:nvSpPr>
        <p:spPr>
          <a:xfrm>
            <a:off x="357802" y="2578285"/>
            <a:ext cx="1567904" cy="297331"/>
          </a:xfrm>
        </p:spPr>
        <p:txBody>
          <a:bodyPr>
            <a:normAutofit/>
          </a:bodyPr>
          <a:lstStyle>
            <a:lvl1pPr>
              <a:defRPr sz="1200" b="1"/>
            </a:lvl1pPr>
          </a:lstStyle>
          <a:p>
            <a:pPr lvl="0"/>
            <a:r>
              <a:rPr lang="ru-RU"/>
              <a:t>Образец текста</a:t>
            </a:r>
          </a:p>
        </p:txBody>
      </p:sp>
      <p:sp>
        <p:nvSpPr>
          <p:cNvPr id="14" name="Текст 13"/>
          <p:cNvSpPr>
            <a:spLocks noGrp="1"/>
          </p:cNvSpPr>
          <p:nvPr>
            <p:ph type="body" sz="quarter" idx="10"/>
          </p:nvPr>
        </p:nvSpPr>
        <p:spPr>
          <a:xfrm>
            <a:off x="357802" y="2909051"/>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текста</a:t>
            </a:r>
          </a:p>
          <a:p>
            <a:pPr lvl="1"/>
            <a:r>
              <a:rPr lang="ru-RU"/>
              <a:t>Второй уровень</a:t>
            </a:r>
          </a:p>
        </p:txBody>
      </p:sp>
      <p:sp>
        <p:nvSpPr>
          <p:cNvPr id="29" name="Текст 15"/>
          <p:cNvSpPr>
            <a:spLocks noGrp="1"/>
          </p:cNvSpPr>
          <p:nvPr>
            <p:ph type="body" sz="quarter" idx="17"/>
          </p:nvPr>
        </p:nvSpPr>
        <p:spPr>
          <a:xfrm>
            <a:off x="2437609" y="2578285"/>
            <a:ext cx="1567904" cy="297331"/>
          </a:xfrm>
        </p:spPr>
        <p:txBody>
          <a:bodyPr>
            <a:normAutofit/>
          </a:bodyPr>
          <a:lstStyle>
            <a:lvl1pPr>
              <a:defRPr sz="1200" b="1"/>
            </a:lvl1pPr>
          </a:lstStyle>
          <a:p>
            <a:pPr lvl="0"/>
            <a:r>
              <a:rPr lang="ru-RU"/>
              <a:t>Образец текста</a:t>
            </a:r>
          </a:p>
        </p:txBody>
      </p:sp>
      <p:sp>
        <p:nvSpPr>
          <p:cNvPr id="30" name="Текст 13"/>
          <p:cNvSpPr>
            <a:spLocks noGrp="1"/>
          </p:cNvSpPr>
          <p:nvPr>
            <p:ph type="body" sz="quarter" idx="18"/>
          </p:nvPr>
        </p:nvSpPr>
        <p:spPr>
          <a:xfrm>
            <a:off x="2437609" y="2909051"/>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текста</a:t>
            </a:r>
          </a:p>
          <a:p>
            <a:pPr lvl="1"/>
            <a:r>
              <a:rPr lang="ru-RU"/>
              <a:t>Второй уровень</a:t>
            </a:r>
          </a:p>
        </p:txBody>
      </p:sp>
      <p:sp>
        <p:nvSpPr>
          <p:cNvPr id="36" name="Текст 15"/>
          <p:cNvSpPr>
            <a:spLocks noGrp="1"/>
          </p:cNvSpPr>
          <p:nvPr>
            <p:ph type="body" sz="quarter" idx="20"/>
          </p:nvPr>
        </p:nvSpPr>
        <p:spPr>
          <a:xfrm>
            <a:off x="4530525" y="2578264"/>
            <a:ext cx="1567904" cy="297331"/>
          </a:xfrm>
        </p:spPr>
        <p:txBody>
          <a:bodyPr>
            <a:normAutofit/>
          </a:bodyPr>
          <a:lstStyle>
            <a:lvl1pPr>
              <a:defRPr sz="1200" b="1"/>
            </a:lvl1pPr>
          </a:lstStyle>
          <a:p>
            <a:pPr lvl="0"/>
            <a:r>
              <a:rPr lang="ru-RU"/>
              <a:t>Образец текста</a:t>
            </a:r>
          </a:p>
        </p:txBody>
      </p:sp>
      <p:sp>
        <p:nvSpPr>
          <p:cNvPr id="39" name="Текст 13"/>
          <p:cNvSpPr>
            <a:spLocks noGrp="1"/>
          </p:cNvSpPr>
          <p:nvPr>
            <p:ph type="body" sz="quarter" idx="21"/>
          </p:nvPr>
        </p:nvSpPr>
        <p:spPr>
          <a:xfrm>
            <a:off x="4530525" y="2909030"/>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текста</a:t>
            </a:r>
          </a:p>
          <a:p>
            <a:pPr lvl="1"/>
            <a:r>
              <a:rPr lang="ru-RU"/>
              <a:t>Второй уровень</a:t>
            </a:r>
          </a:p>
        </p:txBody>
      </p:sp>
      <p:sp>
        <p:nvSpPr>
          <p:cNvPr id="23" name="Subtitle 2"/>
          <p:cNvSpPr>
            <a:spLocks noGrp="1"/>
          </p:cNvSpPr>
          <p:nvPr>
            <p:ph type="subTitle" idx="1"/>
          </p:nvPr>
        </p:nvSpPr>
        <p:spPr>
          <a:xfrm>
            <a:off x="346393" y="797244"/>
            <a:ext cx="5872790"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a:p>
        </p:txBody>
      </p:sp>
      <p:sp>
        <p:nvSpPr>
          <p:cNvPr id="37" name="Текст 13"/>
          <p:cNvSpPr>
            <a:spLocks noGrp="1"/>
          </p:cNvSpPr>
          <p:nvPr>
            <p:ph type="body" sz="quarter" idx="23"/>
          </p:nvPr>
        </p:nvSpPr>
        <p:spPr>
          <a:xfrm>
            <a:off x="346807" y="229348"/>
            <a:ext cx="5818370"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Образец текста</a:t>
            </a:r>
          </a:p>
          <a:p>
            <a:pPr lvl="1"/>
            <a:r>
              <a:rPr lang="ru-RU"/>
              <a:t>Второй уровень</a:t>
            </a:r>
          </a:p>
        </p:txBody>
      </p:sp>
      <p:sp>
        <p:nvSpPr>
          <p:cNvPr id="41" name="Title Placeholder 1"/>
          <p:cNvSpPr>
            <a:spLocks noGrp="1"/>
          </p:cNvSpPr>
          <p:nvPr>
            <p:ph type="title"/>
          </p:nvPr>
        </p:nvSpPr>
        <p:spPr>
          <a:xfrm>
            <a:off x="343582" y="390117"/>
            <a:ext cx="5821596" cy="394528"/>
          </a:xfrm>
          <a:prstGeom prst="rect">
            <a:avLst/>
          </a:prstGeom>
        </p:spPr>
        <p:txBody>
          <a:bodyPr rtlCol="0" anchor="t">
            <a:normAutofit/>
          </a:bodyPr>
          <a:lstStyle>
            <a:lvl1pPr>
              <a:defRPr/>
            </a:lvl1pPr>
          </a:lstStyle>
          <a:p>
            <a:r>
              <a:rPr lang="ru-RU"/>
              <a:t>Образец заголовка</a:t>
            </a:r>
            <a:endParaRPr lang="en-US"/>
          </a:p>
        </p:txBody>
      </p:sp>
      <p:sp>
        <p:nvSpPr>
          <p:cNvPr id="25" name="Рисунок 23"/>
          <p:cNvSpPr>
            <a:spLocks noGrp="1"/>
          </p:cNvSpPr>
          <p:nvPr>
            <p:ph type="pic" sz="quarter" idx="24"/>
          </p:nvPr>
        </p:nvSpPr>
        <p:spPr>
          <a:xfrm>
            <a:off x="6623229" y="-2281"/>
            <a:ext cx="2521884" cy="5148467"/>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613495 h 6997137"/>
              <a:gd name="connsiteX1" fmla="*/ 0 w 7948336"/>
              <a:gd name="connsiteY1" fmla="*/ 124895 h 6997137"/>
              <a:gd name="connsiteX2" fmla="*/ 7947252 w 7948336"/>
              <a:gd name="connsiteY2" fmla="*/ 129174 h 6997137"/>
              <a:gd name="connsiteX3" fmla="*/ 7946858 w 7948336"/>
              <a:gd name="connsiteY3" fmla="*/ 6984794 h 6997137"/>
              <a:gd name="connsiteX4" fmla="*/ 7338 w 7948336"/>
              <a:gd name="connsiteY4" fmla="*/ 6997137 h 6997137"/>
              <a:gd name="connsiteX5" fmla="*/ 1040 w 7948336"/>
              <a:gd name="connsiteY5" fmla="*/ 613495 h 6997137"/>
              <a:gd name="connsiteX6" fmla="*/ 7250364 w 7948336"/>
              <a:gd name="connsiteY6" fmla="*/ 591932 h 6997137"/>
              <a:gd name="connsiteX7" fmla="*/ 7463184 w 7948336"/>
              <a:gd name="connsiteY7" fmla="*/ 814177 h 6997137"/>
              <a:gd name="connsiteX8" fmla="*/ 7690753 w 7948336"/>
              <a:gd name="connsiteY8" fmla="*/ 594312 h 6997137"/>
              <a:gd name="connsiteX9" fmla="*/ 7468875 w 7948336"/>
              <a:gd name="connsiteY9" fmla="*/ 375374 h 6997137"/>
              <a:gd name="connsiteX10" fmla="*/ 7250364 w 7948336"/>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830123 w 7940999"/>
              <a:gd name="connsiteY0" fmla="*/ 622491 h 6983273"/>
              <a:gd name="connsiteX1" fmla="*/ 1850038 w 7940999"/>
              <a:gd name="connsiteY1" fmla="*/ 111031 h 6983273"/>
              <a:gd name="connsiteX2" fmla="*/ 7939915 w 7940999"/>
              <a:gd name="connsiteY2" fmla="*/ 115310 h 6983273"/>
              <a:gd name="connsiteX3" fmla="*/ 7939521 w 7940999"/>
              <a:gd name="connsiteY3" fmla="*/ 6970930 h 6983273"/>
              <a:gd name="connsiteX4" fmla="*/ 1 w 7940999"/>
              <a:gd name="connsiteY4" fmla="*/ 6983273 h 6983273"/>
              <a:gd name="connsiteX5" fmla="*/ 1830123 w 7940999"/>
              <a:gd name="connsiteY5" fmla="*/ 622491 h 6983273"/>
              <a:gd name="connsiteX6" fmla="*/ 7243027 w 7940999"/>
              <a:gd name="connsiteY6" fmla="*/ 578068 h 6983273"/>
              <a:gd name="connsiteX7" fmla="*/ 7455847 w 7940999"/>
              <a:gd name="connsiteY7" fmla="*/ 800313 h 6983273"/>
              <a:gd name="connsiteX8" fmla="*/ 7683416 w 7940999"/>
              <a:gd name="connsiteY8" fmla="*/ 580448 h 6983273"/>
              <a:gd name="connsiteX9" fmla="*/ 7461538 w 7940999"/>
              <a:gd name="connsiteY9" fmla="*/ 361510 h 6983273"/>
              <a:gd name="connsiteX10" fmla="*/ 7243027 w 7940999"/>
              <a:gd name="connsiteY10" fmla="*/ 578068 h 6983273"/>
              <a:gd name="connsiteX0" fmla="*/ 1830123 w 7940999"/>
              <a:gd name="connsiteY0" fmla="*/ 51360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30123 w 7940999"/>
              <a:gd name="connsiteY5" fmla="*/ 51360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1852983 w 7940999"/>
              <a:gd name="connsiteY0" fmla="*/ 50598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52983 w 7940999"/>
              <a:gd name="connsiteY5" fmla="*/ 50598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2945 w 6090961"/>
              <a:gd name="connsiteY0" fmla="*/ 619462 h 6987864"/>
              <a:gd name="connsiteX1" fmla="*/ 0 w 6090961"/>
              <a:gd name="connsiteY1" fmla="*/ 115622 h 6987864"/>
              <a:gd name="connsiteX2" fmla="*/ 6089877 w 6090961"/>
              <a:gd name="connsiteY2" fmla="*/ 119901 h 6987864"/>
              <a:gd name="connsiteX3" fmla="*/ 6089483 w 6090961"/>
              <a:gd name="connsiteY3" fmla="*/ 6975521 h 6987864"/>
              <a:gd name="connsiteX4" fmla="*/ 16863 w 6090961"/>
              <a:gd name="connsiteY4" fmla="*/ 6987864 h 6987864"/>
              <a:gd name="connsiteX5" fmla="*/ 2945 w 6090961"/>
              <a:gd name="connsiteY5" fmla="*/ 619462 h 6987864"/>
              <a:gd name="connsiteX6" fmla="*/ 5392989 w 6090961"/>
              <a:gd name="connsiteY6" fmla="*/ 582659 h 6987864"/>
              <a:gd name="connsiteX7" fmla="*/ 5605809 w 6090961"/>
              <a:gd name="connsiteY7" fmla="*/ 804904 h 6987864"/>
              <a:gd name="connsiteX8" fmla="*/ 5833378 w 6090961"/>
              <a:gd name="connsiteY8" fmla="*/ 585039 h 6987864"/>
              <a:gd name="connsiteX9" fmla="*/ 5611500 w 6090961"/>
              <a:gd name="connsiteY9" fmla="*/ 366101 h 6987864"/>
              <a:gd name="connsiteX10" fmla="*/ 5392989 w 6090961"/>
              <a:gd name="connsiteY10" fmla="*/ 582659 h 6987864"/>
              <a:gd name="connsiteX0" fmla="*/ 2945 w 6090961"/>
              <a:gd name="connsiteY0" fmla="*/ 50598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50598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4996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996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369 w 6113785"/>
              <a:gd name="connsiteY0" fmla="*/ 486936 h 6874388"/>
              <a:gd name="connsiteX1" fmla="*/ 22824 w 6113785"/>
              <a:gd name="connsiteY1" fmla="*/ 2146 h 6874388"/>
              <a:gd name="connsiteX2" fmla="*/ 6112701 w 6113785"/>
              <a:gd name="connsiteY2" fmla="*/ 6425 h 6874388"/>
              <a:gd name="connsiteX3" fmla="*/ 6112307 w 6113785"/>
              <a:gd name="connsiteY3" fmla="*/ 6862045 h 6874388"/>
              <a:gd name="connsiteX4" fmla="*/ 39687 w 6113785"/>
              <a:gd name="connsiteY4" fmla="*/ 6874388 h 6874388"/>
              <a:gd name="connsiteX5" fmla="*/ 369 w 6113785"/>
              <a:gd name="connsiteY5" fmla="*/ 486936 h 6874388"/>
              <a:gd name="connsiteX6" fmla="*/ 5415813 w 6113785"/>
              <a:gd name="connsiteY6" fmla="*/ 469183 h 6874388"/>
              <a:gd name="connsiteX7" fmla="*/ 5628633 w 6113785"/>
              <a:gd name="connsiteY7" fmla="*/ 691428 h 6874388"/>
              <a:gd name="connsiteX8" fmla="*/ 5856202 w 6113785"/>
              <a:gd name="connsiteY8" fmla="*/ 471563 h 6874388"/>
              <a:gd name="connsiteX9" fmla="*/ 5634324 w 6113785"/>
              <a:gd name="connsiteY9" fmla="*/ 252625 h 6874388"/>
              <a:gd name="connsiteX10" fmla="*/ 5415813 w 6113785"/>
              <a:gd name="connsiteY10" fmla="*/ 469183 h 6874388"/>
              <a:gd name="connsiteX0" fmla="*/ 2945 w 6090961"/>
              <a:gd name="connsiteY0" fmla="*/ 4742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742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606626 h 6999158"/>
              <a:gd name="connsiteX1" fmla="*/ 0 w 6090961"/>
              <a:gd name="connsiteY1" fmla="*/ 134536 h 6999158"/>
              <a:gd name="connsiteX2" fmla="*/ 6089877 w 6090961"/>
              <a:gd name="connsiteY2" fmla="*/ 138815 h 6999158"/>
              <a:gd name="connsiteX3" fmla="*/ 6089483 w 6090961"/>
              <a:gd name="connsiteY3" fmla="*/ 6994435 h 6999158"/>
              <a:gd name="connsiteX4" fmla="*/ 1623 w 6090961"/>
              <a:gd name="connsiteY4" fmla="*/ 6999158 h 6999158"/>
              <a:gd name="connsiteX5" fmla="*/ 2945 w 6090961"/>
              <a:gd name="connsiteY5" fmla="*/ 606626 h 6999158"/>
              <a:gd name="connsiteX6" fmla="*/ 5392989 w 6090961"/>
              <a:gd name="connsiteY6" fmla="*/ 601573 h 6999158"/>
              <a:gd name="connsiteX7" fmla="*/ 5605809 w 6090961"/>
              <a:gd name="connsiteY7" fmla="*/ 823818 h 6999158"/>
              <a:gd name="connsiteX8" fmla="*/ 5833378 w 6090961"/>
              <a:gd name="connsiteY8" fmla="*/ 603953 h 6999158"/>
              <a:gd name="connsiteX9" fmla="*/ 5611500 w 6090961"/>
              <a:gd name="connsiteY9" fmla="*/ 385015 h 6999158"/>
              <a:gd name="connsiteX10" fmla="*/ 5392989 w 6090961"/>
              <a:gd name="connsiteY10" fmla="*/ 601573 h 6999158"/>
              <a:gd name="connsiteX0" fmla="*/ 2945 w 6090961"/>
              <a:gd name="connsiteY0" fmla="*/ 474236 h 6866768"/>
              <a:gd name="connsiteX1" fmla="*/ 0 w 6090961"/>
              <a:gd name="connsiteY1" fmla="*/ 2146 h 6866768"/>
              <a:gd name="connsiteX2" fmla="*/ 6089877 w 6090961"/>
              <a:gd name="connsiteY2" fmla="*/ 6425 h 6866768"/>
              <a:gd name="connsiteX3" fmla="*/ 6089483 w 6090961"/>
              <a:gd name="connsiteY3" fmla="*/ 6862045 h 6866768"/>
              <a:gd name="connsiteX4" fmla="*/ 1623 w 6090961"/>
              <a:gd name="connsiteY4" fmla="*/ 6866768 h 6866768"/>
              <a:gd name="connsiteX5" fmla="*/ 2945 w 6090961"/>
              <a:gd name="connsiteY5" fmla="*/ 474236 h 6866768"/>
              <a:gd name="connsiteX6" fmla="*/ 5392989 w 6090961"/>
              <a:gd name="connsiteY6" fmla="*/ 469183 h 6866768"/>
              <a:gd name="connsiteX7" fmla="*/ 5605809 w 6090961"/>
              <a:gd name="connsiteY7" fmla="*/ 691428 h 6866768"/>
              <a:gd name="connsiteX8" fmla="*/ 5833378 w 6090961"/>
              <a:gd name="connsiteY8" fmla="*/ 471563 h 6866768"/>
              <a:gd name="connsiteX9" fmla="*/ 5611500 w 6090961"/>
              <a:gd name="connsiteY9" fmla="*/ 252625 h 6866768"/>
              <a:gd name="connsiteX10" fmla="*/ 5392989 w 6090961"/>
              <a:gd name="connsiteY10" fmla="*/ 469183 h 6866768"/>
              <a:gd name="connsiteX0" fmla="*/ 201720 w 6289736"/>
              <a:gd name="connsiteY0" fmla="*/ 606626 h 6999158"/>
              <a:gd name="connsiteX1" fmla="*/ 2917699 w 6289736"/>
              <a:gd name="connsiteY1" fmla="*/ 134536 h 6999158"/>
              <a:gd name="connsiteX2" fmla="*/ 6288652 w 6289736"/>
              <a:gd name="connsiteY2" fmla="*/ 138815 h 6999158"/>
              <a:gd name="connsiteX3" fmla="*/ 6288258 w 6289736"/>
              <a:gd name="connsiteY3" fmla="*/ 6994435 h 6999158"/>
              <a:gd name="connsiteX4" fmla="*/ 200398 w 6289736"/>
              <a:gd name="connsiteY4" fmla="*/ 6999158 h 6999158"/>
              <a:gd name="connsiteX5" fmla="*/ 201720 w 6289736"/>
              <a:gd name="connsiteY5" fmla="*/ 606626 h 6999158"/>
              <a:gd name="connsiteX6" fmla="*/ 5591764 w 6289736"/>
              <a:gd name="connsiteY6" fmla="*/ 601573 h 6999158"/>
              <a:gd name="connsiteX7" fmla="*/ 5804584 w 6289736"/>
              <a:gd name="connsiteY7" fmla="*/ 823818 h 6999158"/>
              <a:gd name="connsiteX8" fmla="*/ 6032153 w 6289736"/>
              <a:gd name="connsiteY8" fmla="*/ 603953 h 6999158"/>
              <a:gd name="connsiteX9" fmla="*/ 5810275 w 6289736"/>
              <a:gd name="connsiteY9" fmla="*/ 385015 h 6999158"/>
              <a:gd name="connsiteX10" fmla="*/ 5591764 w 6289736"/>
              <a:gd name="connsiteY10" fmla="*/ 601573 h 6999158"/>
              <a:gd name="connsiteX0" fmla="*/ 2704063 w 6089339"/>
              <a:gd name="connsiteY0" fmla="*/ 606626 h 6999158"/>
              <a:gd name="connsiteX1" fmla="*/ 2717302 w 6089339"/>
              <a:gd name="connsiteY1" fmla="*/ 134536 h 6999158"/>
              <a:gd name="connsiteX2" fmla="*/ 6088255 w 6089339"/>
              <a:gd name="connsiteY2" fmla="*/ 138815 h 6999158"/>
              <a:gd name="connsiteX3" fmla="*/ 6087861 w 6089339"/>
              <a:gd name="connsiteY3" fmla="*/ 6994435 h 6999158"/>
              <a:gd name="connsiteX4" fmla="*/ 1 w 6089339"/>
              <a:gd name="connsiteY4" fmla="*/ 6999158 h 6999158"/>
              <a:gd name="connsiteX5" fmla="*/ 2704063 w 6089339"/>
              <a:gd name="connsiteY5" fmla="*/ 606626 h 6999158"/>
              <a:gd name="connsiteX6" fmla="*/ 5391367 w 6089339"/>
              <a:gd name="connsiteY6" fmla="*/ 601573 h 6999158"/>
              <a:gd name="connsiteX7" fmla="*/ 5604187 w 6089339"/>
              <a:gd name="connsiteY7" fmla="*/ 823818 h 6999158"/>
              <a:gd name="connsiteX8" fmla="*/ 5831756 w 6089339"/>
              <a:gd name="connsiteY8" fmla="*/ 603953 h 6999158"/>
              <a:gd name="connsiteX9" fmla="*/ 5609878 w 6089339"/>
              <a:gd name="connsiteY9" fmla="*/ 385015 h 6999158"/>
              <a:gd name="connsiteX10" fmla="*/ 5391367 w 6089339"/>
              <a:gd name="connsiteY10" fmla="*/ 601573 h 6999158"/>
              <a:gd name="connsiteX0" fmla="*/ 2704063 w 6089339"/>
              <a:gd name="connsiteY0" fmla="*/ 474236 h 6866768"/>
              <a:gd name="connsiteX1" fmla="*/ 2717302 w 6089339"/>
              <a:gd name="connsiteY1" fmla="*/ 2146 h 6866768"/>
              <a:gd name="connsiteX2" fmla="*/ 6088255 w 6089339"/>
              <a:gd name="connsiteY2" fmla="*/ 6425 h 6866768"/>
              <a:gd name="connsiteX3" fmla="*/ 6087861 w 6089339"/>
              <a:gd name="connsiteY3" fmla="*/ 6862045 h 6866768"/>
              <a:gd name="connsiteX4" fmla="*/ 1 w 6089339"/>
              <a:gd name="connsiteY4" fmla="*/ 6866768 h 6866768"/>
              <a:gd name="connsiteX5" fmla="*/ 2704063 w 6089339"/>
              <a:gd name="connsiteY5" fmla="*/ 474236 h 6866768"/>
              <a:gd name="connsiteX6" fmla="*/ 5391367 w 6089339"/>
              <a:gd name="connsiteY6" fmla="*/ 469183 h 6866768"/>
              <a:gd name="connsiteX7" fmla="*/ 5604187 w 6089339"/>
              <a:gd name="connsiteY7" fmla="*/ 691428 h 6866768"/>
              <a:gd name="connsiteX8" fmla="*/ 5831756 w 6089339"/>
              <a:gd name="connsiteY8" fmla="*/ 471563 h 6866768"/>
              <a:gd name="connsiteX9" fmla="*/ 5609878 w 6089339"/>
              <a:gd name="connsiteY9" fmla="*/ 252625 h 6866768"/>
              <a:gd name="connsiteX10" fmla="*/ 5391367 w 6089339"/>
              <a:gd name="connsiteY10" fmla="*/ 469183 h 6866768"/>
              <a:gd name="connsiteX0" fmla="*/ 107 w 3385383"/>
              <a:gd name="connsiteY0" fmla="*/ 606626 h 6999158"/>
              <a:gd name="connsiteX1" fmla="*/ 13346 w 3385383"/>
              <a:gd name="connsiteY1" fmla="*/ 134536 h 6999158"/>
              <a:gd name="connsiteX2" fmla="*/ 3384299 w 3385383"/>
              <a:gd name="connsiteY2" fmla="*/ 138815 h 6999158"/>
              <a:gd name="connsiteX3" fmla="*/ 3383905 w 3385383"/>
              <a:gd name="connsiteY3" fmla="*/ 6994435 h 6999158"/>
              <a:gd name="connsiteX4" fmla="*/ 6877 w 3385383"/>
              <a:gd name="connsiteY4" fmla="*/ 6999158 h 6999158"/>
              <a:gd name="connsiteX5" fmla="*/ 107 w 3385383"/>
              <a:gd name="connsiteY5" fmla="*/ 606626 h 6999158"/>
              <a:gd name="connsiteX6" fmla="*/ 2687411 w 3385383"/>
              <a:gd name="connsiteY6" fmla="*/ 601573 h 6999158"/>
              <a:gd name="connsiteX7" fmla="*/ 2900231 w 3385383"/>
              <a:gd name="connsiteY7" fmla="*/ 823818 h 6999158"/>
              <a:gd name="connsiteX8" fmla="*/ 3127800 w 3385383"/>
              <a:gd name="connsiteY8" fmla="*/ 603953 h 6999158"/>
              <a:gd name="connsiteX9" fmla="*/ 2905922 w 3385383"/>
              <a:gd name="connsiteY9" fmla="*/ 385015 h 6999158"/>
              <a:gd name="connsiteX10" fmla="*/ 2687411 w 3385383"/>
              <a:gd name="connsiteY10" fmla="*/ 601573 h 6999158"/>
              <a:gd name="connsiteX0" fmla="*/ 34386 w 3419662"/>
              <a:gd name="connsiteY0" fmla="*/ 606626 h 6999158"/>
              <a:gd name="connsiteX1" fmla="*/ 0 w 3419662"/>
              <a:gd name="connsiteY1" fmla="*/ 134536 h 6999158"/>
              <a:gd name="connsiteX2" fmla="*/ 3418578 w 3419662"/>
              <a:gd name="connsiteY2" fmla="*/ 138815 h 6999158"/>
              <a:gd name="connsiteX3" fmla="*/ 3418184 w 3419662"/>
              <a:gd name="connsiteY3" fmla="*/ 6994435 h 6999158"/>
              <a:gd name="connsiteX4" fmla="*/ 41156 w 3419662"/>
              <a:gd name="connsiteY4" fmla="*/ 6999158 h 6999158"/>
              <a:gd name="connsiteX5" fmla="*/ 34386 w 3419662"/>
              <a:gd name="connsiteY5" fmla="*/ 606626 h 6999158"/>
              <a:gd name="connsiteX6" fmla="*/ 2721690 w 3419662"/>
              <a:gd name="connsiteY6" fmla="*/ 601573 h 6999158"/>
              <a:gd name="connsiteX7" fmla="*/ 2934510 w 3419662"/>
              <a:gd name="connsiteY7" fmla="*/ 823818 h 6999158"/>
              <a:gd name="connsiteX8" fmla="*/ 3162079 w 3419662"/>
              <a:gd name="connsiteY8" fmla="*/ 603953 h 6999158"/>
              <a:gd name="connsiteX9" fmla="*/ 2940201 w 3419662"/>
              <a:gd name="connsiteY9" fmla="*/ 385015 h 6999158"/>
              <a:gd name="connsiteX10" fmla="*/ 2721690 w 3419662"/>
              <a:gd name="connsiteY10" fmla="*/ 601573 h 6999158"/>
              <a:gd name="connsiteX0" fmla="*/ 493 w 3385769"/>
              <a:gd name="connsiteY0" fmla="*/ 606626 h 6999158"/>
              <a:gd name="connsiteX1" fmla="*/ 23257 w 3385769"/>
              <a:gd name="connsiteY1" fmla="*/ 134536 h 6999158"/>
              <a:gd name="connsiteX2" fmla="*/ 3384685 w 3385769"/>
              <a:gd name="connsiteY2" fmla="*/ 138815 h 6999158"/>
              <a:gd name="connsiteX3" fmla="*/ 3384291 w 3385769"/>
              <a:gd name="connsiteY3" fmla="*/ 6994435 h 6999158"/>
              <a:gd name="connsiteX4" fmla="*/ 7263 w 3385769"/>
              <a:gd name="connsiteY4" fmla="*/ 6999158 h 6999158"/>
              <a:gd name="connsiteX5" fmla="*/ 493 w 3385769"/>
              <a:gd name="connsiteY5" fmla="*/ 606626 h 6999158"/>
              <a:gd name="connsiteX6" fmla="*/ 2687797 w 3385769"/>
              <a:gd name="connsiteY6" fmla="*/ 601573 h 6999158"/>
              <a:gd name="connsiteX7" fmla="*/ 2900617 w 3385769"/>
              <a:gd name="connsiteY7" fmla="*/ 823818 h 6999158"/>
              <a:gd name="connsiteX8" fmla="*/ 3128186 w 3385769"/>
              <a:gd name="connsiteY8" fmla="*/ 603953 h 6999158"/>
              <a:gd name="connsiteX9" fmla="*/ 2906308 w 3385769"/>
              <a:gd name="connsiteY9" fmla="*/ 385015 h 6999158"/>
              <a:gd name="connsiteX10" fmla="*/ 2687797 w 3385769"/>
              <a:gd name="connsiteY10" fmla="*/ 601573 h 6999158"/>
              <a:gd name="connsiteX0" fmla="*/ 17053 w 3378516"/>
              <a:gd name="connsiteY0" fmla="*/ 606626 h 6999158"/>
              <a:gd name="connsiteX1" fmla="*/ 16004 w 3378516"/>
              <a:gd name="connsiteY1" fmla="*/ 134536 h 6999158"/>
              <a:gd name="connsiteX2" fmla="*/ 3377432 w 3378516"/>
              <a:gd name="connsiteY2" fmla="*/ 138815 h 6999158"/>
              <a:gd name="connsiteX3" fmla="*/ 3377038 w 3378516"/>
              <a:gd name="connsiteY3" fmla="*/ 6994435 h 6999158"/>
              <a:gd name="connsiteX4" fmla="*/ 10 w 3378516"/>
              <a:gd name="connsiteY4" fmla="*/ 6999158 h 6999158"/>
              <a:gd name="connsiteX5" fmla="*/ 17053 w 3378516"/>
              <a:gd name="connsiteY5" fmla="*/ 606626 h 6999158"/>
              <a:gd name="connsiteX6" fmla="*/ 2680544 w 3378516"/>
              <a:gd name="connsiteY6" fmla="*/ 601573 h 6999158"/>
              <a:gd name="connsiteX7" fmla="*/ 2893364 w 3378516"/>
              <a:gd name="connsiteY7" fmla="*/ 823818 h 6999158"/>
              <a:gd name="connsiteX8" fmla="*/ 3120933 w 3378516"/>
              <a:gd name="connsiteY8" fmla="*/ 603953 h 6999158"/>
              <a:gd name="connsiteX9" fmla="*/ 2899055 w 3378516"/>
              <a:gd name="connsiteY9" fmla="*/ 385015 h 6999158"/>
              <a:gd name="connsiteX10" fmla="*/ 2680544 w 3378516"/>
              <a:gd name="connsiteY10" fmla="*/ 601573 h 6999158"/>
              <a:gd name="connsiteX0" fmla="*/ 17050 w 3378513"/>
              <a:gd name="connsiteY0" fmla="*/ 474236 h 6866768"/>
              <a:gd name="connsiteX1" fmla="*/ 16001 w 3378513"/>
              <a:gd name="connsiteY1" fmla="*/ 2146 h 6866768"/>
              <a:gd name="connsiteX2" fmla="*/ 3377429 w 3378513"/>
              <a:gd name="connsiteY2" fmla="*/ 6425 h 6866768"/>
              <a:gd name="connsiteX3" fmla="*/ 3377035 w 3378513"/>
              <a:gd name="connsiteY3" fmla="*/ 6862045 h 6866768"/>
              <a:gd name="connsiteX4" fmla="*/ 7 w 3378513"/>
              <a:gd name="connsiteY4" fmla="*/ 6866768 h 6866768"/>
              <a:gd name="connsiteX5" fmla="*/ 17050 w 3378513"/>
              <a:gd name="connsiteY5" fmla="*/ 474236 h 6866768"/>
              <a:gd name="connsiteX6" fmla="*/ 2680541 w 3378513"/>
              <a:gd name="connsiteY6" fmla="*/ 469183 h 6866768"/>
              <a:gd name="connsiteX7" fmla="*/ 2893361 w 3378513"/>
              <a:gd name="connsiteY7" fmla="*/ 691428 h 6866768"/>
              <a:gd name="connsiteX8" fmla="*/ 3120930 w 3378513"/>
              <a:gd name="connsiteY8" fmla="*/ 471563 h 6866768"/>
              <a:gd name="connsiteX9" fmla="*/ 2899052 w 3378513"/>
              <a:gd name="connsiteY9" fmla="*/ 252625 h 6866768"/>
              <a:gd name="connsiteX10" fmla="*/ 2680541 w 3378513"/>
              <a:gd name="connsiteY10" fmla="*/ 469183 h 6866768"/>
              <a:gd name="connsiteX0" fmla="*/ 17050 w 3378513"/>
              <a:gd name="connsiteY0" fmla="*/ 472090 h 6864622"/>
              <a:gd name="connsiteX1" fmla="*/ 16001 w 3378513"/>
              <a:gd name="connsiteY1" fmla="*/ 0 h 6864622"/>
              <a:gd name="connsiteX2" fmla="*/ 3377429 w 3378513"/>
              <a:gd name="connsiteY2" fmla="*/ 4279 h 6864622"/>
              <a:gd name="connsiteX3" fmla="*/ 3377035 w 3378513"/>
              <a:gd name="connsiteY3" fmla="*/ 6859899 h 6864622"/>
              <a:gd name="connsiteX4" fmla="*/ 7 w 3378513"/>
              <a:gd name="connsiteY4" fmla="*/ 6864622 h 6864622"/>
              <a:gd name="connsiteX5" fmla="*/ 17050 w 3378513"/>
              <a:gd name="connsiteY5" fmla="*/ 472090 h 6864622"/>
              <a:gd name="connsiteX6" fmla="*/ 2680541 w 3378513"/>
              <a:gd name="connsiteY6" fmla="*/ 467037 h 6864622"/>
              <a:gd name="connsiteX7" fmla="*/ 2893361 w 3378513"/>
              <a:gd name="connsiteY7" fmla="*/ 689282 h 6864622"/>
              <a:gd name="connsiteX8" fmla="*/ 3120930 w 3378513"/>
              <a:gd name="connsiteY8" fmla="*/ 469417 h 6864622"/>
              <a:gd name="connsiteX9" fmla="*/ 2899052 w 3378513"/>
              <a:gd name="connsiteY9" fmla="*/ 250479 h 6864622"/>
              <a:gd name="connsiteX10" fmla="*/ 2680541 w 3378513"/>
              <a:gd name="connsiteY10" fmla="*/ 467037 h 6864622"/>
              <a:gd name="connsiteX0" fmla="*/ 2799 w 3364262"/>
              <a:gd name="connsiteY0" fmla="*/ 605952 h 6995633"/>
              <a:gd name="connsiteX1" fmla="*/ 1750 w 3364262"/>
              <a:gd name="connsiteY1" fmla="*/ 133862 h 6995633"/>
              <a:gd name="connsiteX2" fmla="*/ 3363178 w 3364262"/>
              <a:gd name="connsiteY2" fmla="*/ 138141 h 6995633"/>
              <a:gd name="connsiteX3" fmla="*/ 3362784 w 3364262"/>
              <a:gd name="connsiteY3" fmla="*/ 6993761 h 6995633"/>
              <a:gd name="connsiteX4" fmla="*/ 44 w 3364262"/>
              <a:gd name="connsiteY4" fmla="*/ 6988959 h 6995633"/>
              <a:gd name="connsiteX5" fmla="*/ 2799 w 3364262"/>
              <a:gd name="connsiteY5" fmla="*/ 605952 h 6995633"/>
              <a:gd name="connsiteX6" fmla="*/ 2666290 w 3364262"/>
              <a:gd name="connsiteY6" fmla="*/ 600899 h 6995633"/>
              <a:gd name="connsiteX7" fmla="*/ 2879110 w 3364262"/>
              <a:gd name="connsiteY7" fmla="*/ 823144 h 6995633"/>
              <a:gd name="connsiteX8" fmla="*/ 3106679 w 3364262"/>
              <a:gd name="connsiteY8" fmla="*/ 603279 h 6995633"/>
              <a:gd name="connsiteX9" fmla="*/ 2884801 w 3364262"/>
              <a:gd name="connsiteY9" fmla="*/ 384341 h 6995633"/>
              <a:gd name="connsiteX10" fmla="*/ 2666290 w 3364262"/>
              <a:gd name="connsiteY10" fmla="*/ 600899 h 6995633"/>
              <a:gd name="connsiteX0" fmla="*/ 1049 w 3362512"/>
              <a:gd name="connsiteY0" fmla="*/ 606626 h 6999158"/>
              <a:gd name="connsiteX1" fmla="*/ 0 w 3362512"/>
              <a:gd name="connsiteY1" fmla="*/ 134536 h 6999158"/>
              <a:gd name="connsiteX2" fmla="*/ 3361428 w 3362512"/>
              <a:gd name="connsiteY2" fmla="*/ 138815 h 6999158"/>
              <a:gd name="connsiteX3" fmla="*/ 3361034 w 3362512"/>
              <a:gd name="connsiteY3" fmla="*/ 6994435 h 6999158"/>
              <a:gd name="connsiteX4" fmla="*/ 3056 w 3362512"/>
              <a:gd name="connsiteY4" fmla="*/ 6999158 h 6999158"/>
              <a:gd name="connsiteX5" fmla="*/ 1049 w 3362512"/>
              <a:gd name="connsiteY5" fmla="*/ 606626 h 6999158"/>
              <a:gd name="connsiteX6" fmla="*/ 2664540 w 3362512"/>
              <a:gd name="connsiteY6" fmla="*/ 601573 h 6999158"/>
              <a:gd name="connsiteX7" fmla="*/ 2877360 w 3362512"/>
              <a:gd name="connsiteY7" fmla="*/ 823818 h 6999158"/>
              <a:gd name="connsiteX8" fmla="*/ 3104929 w 3362512"/>
              <a:gd name="connsiteY8" fmla="*/ 603953 h 6999158"/>
              <a:gd name="connsiteX9" fmla="*/ 2883051 w 3362512"/>
              <a:gd name="connsiteY9" fmla="*/ 385015 h 6999158"/>
              <a:gd name="connsiteX10" fmla="*/ 2664540 w 3362512"/>
              <a:gd name="connsiteY10" fmla="*/ 601573 h 6999158"/>
              <a:gd name="connsiteX0" fmla="*/ 1049 w 3362512"/>
              <a:gd name="connsiteY0" fmla="*/ 472090 h 6864622"/>
              <a:gd name="connsiteX1" fmla="*/ 0 w 3362512"/>
              <a:gd name="connsiteY1" fmla="*/ 0 h 6864622"/>
              <a:gd name="connsiteX2" fmla="*/ 3361428 w 3362512"/>
              <a:gd name="connsiteY2" fmla="*/ 4279 h 6864622"/>
              <a:gd name="connsiteX3" fmla="*/ 3361034 w 3362512"/>
              <a:gd name="connsiteY3" fmla="*/ 6859899 h 6864622"/>
              <a:gd name="connsiteX4" fmla="*/ 3056 w 3362512"/>
              <a:gd name="connsiteY4" fmla="*/ 6864622 h 6864622"/>
              <a:gd name="connsiteX5" fmla="*/ 1049 w 3362512"/>
              <a:gd name="connsiteY5" fmla="*/ 472090 h 6864622"/>
              <a:gd name="connsiteX6" fmla="*/ 2664540 w 3362512"/>
              <a:gd name="connsiteY6" fmla="*/ 467037 h 6864622"/>
              <a:gd name="connsiteX7" fmla="*/ 2877360 w 3362512"/>
              <a:gd name="connsiteY7" fmla="*/ 689282 h 6864622"/>
              <a:gd name="connsiteX8" fmla="*/ 3104929 w 3362512"/>
              <a:gd name="connsiteY8" fmla="*/ 469417 h 6864622"/>
              <a:gd name="connsiteX9" fmla="*/ 2883051 w 3362512"/>
              <a:gd name="connsiteY9" fmla="*/ 250479 h 6864622"/>
              <a:gd name="connsiteX10" fmla="*/ 2664540 w 3362512"/>
              <a:gd name="connsiteY10" fmla="*/ 467037 h 686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2512" h="6864622">
                <a:moveTo>
                  <a:pt x="1049" y="472090"/>
                </a:moveTo>
                <a:cubicBezTo>
                  <a:pt x="540" y="280486"/>
                  <a:pt x="2211" y="189610"/>
                  <a:pt x="0" y="0"/>
                </a:cubicBezTo>
                <a:cubicBezTo>
                  <a:pt x="169727" y="3331"/>
                  <a:pt x="1331469" y="2853"/>
                  <a:pt x="3361428" y="4279"/>
                </a:cubicBezTo>
                <a:cubicBezTo>
                  <a:pt x="3359672" y="160679"/>
                  <a:pt x="3364939" y="6667196"/>
                  <a:pt x="3361034" y="6859899"/>
                </a:cubicBezTo>
                <a:cubicBezTo>
                  <a:pt x="3162112" y="6866669"/>
                  <a:pt x="313745" y="6862248"/>
                  <a:pt x="3056" y="6864622"/>
                </a:cubicBezTo>
                <a:cubicBezTo>
                  <a:pt x="2627" y="6587210"/>
                  <a:pt x="1558" y="663694"/>
                  <a:pt x="1049" y="472090"/>
                </a:cubicBezTo>
                <a:close/>
                <a:moveTo>
                  <a:pt x="2664540" y="467037"/>
                </a:moveTo>
                <a:cubicBezTo>
                  <a:pt x="2663592" y="575890"/>
                  <a:pt x="2744431" y="684123"/>
                  <a:pt x="2877360" y="689282"/>
                </a:cubicBezTo>
                <a:cubicBezTo>
                  <a:pt x="3010289" y="694441"/>
                  <a:pt x="3102791" y="587398"/>
                  <a:pt x="3104929" y="469417"/>
                </a:cubicBezTo>
                <a:cubicBezTo>
                  <a:pt x="3107067" y="351436"/>
                  <a:pt x="3004074" y="248495"/>
                  <a:pt x="2883051" y="250479"/>
                </a:cubicBezTo>
                <a:cubicBezTo>
                  <a:pt x="2762028" y="252463"/>
                  <a:pt x="2665488" y="358184"/>
                  <a:pt x="2664540" y="467037"/>
                </a:cubicBezTo>
                <a:close/>
              </a:path>
            </a:pathLst>
          </a:custGeom>
        </p:spPr>
        <p:txBody>
          <a:bodyPr rtlCol="0">
            <a:normAutofit/>
          </a:bodyPr>
          <a:lstStyle/>
          <a:p>
            <a:pPr lvl="0"/>
            <a:r>
              <a:rPr lang="ru-RU" noProof="0"/>
              <a:t>Вставка рисунка</a:t>
            </a:r>
          </a:p>
        </p:txBody>
      </p:sp>
    </p:spTree>
    <p:extLst>
      <p:ext uri="{BB962C8B-B14F-4D97-AF65-F5344CB8AC3E}">
        <p14:creationId xmlns:p14="http://schemas.microsoft.com/office/powerpoint/2010/main" val="11613767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 колонки ">
    <p:spTree>
      <p:nvGrpSpPr>
        <p:cNvPr id="1" name=""/>
        <p:cNvGrpSpPr/>
        <p:nvPr/>
      </p:nvGrpSpPr>
      <p:grpSpPr>
        <a:xfrm>
          <a:off x="0" y="0"/>
          <a:ext cx="0" cy="0"/>
          <a:chOff x="0" y="0"/>
          <a:chExt cx="0" cy="0"/>
        </a:xfrm>
      </p:grpSpPr>
      <p:pic>
        <p:nvPicPr>
          <p:cNvPr id="17" name="Рисунок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0126" y="175023"/>
            <a:ext cx="327422" cy="326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Рисунок 4"/>
          <p:cNvSpPr>
            <a:spLocks noGrp="1"/>
          </p:cNvSpPr>
          <p:nvPr>
            <p:ph type="pic" sz="quarter" idx="16"/>
          </p:nvPr>
        </p:nvSpPr>
        <p:spPr>
          <a:xfrm>
            <a:off x="417957" y="1736098"/>
            <a:ext cx="688181" cy="688181"/>
          </a:xfrm>
        </p:spPr>
        <p:txBody>
          <a:bodyPr rtlCol="0">
            <a:normAutofit/>
          </a:bodyPr>
          <a:lstStyle>
            <a:lvl1pPr>
              <a:defRPr sz="1050" baseline="0"/>
            </a:lvl1pPr>
          </a:lstStyle>
          <a:p>
            <a:pPr lvl="0"/>
            <a:r>
              <a:rPr lang="ru-RU" noProof="0"/>
              <a:t>Вставка рисунка</a:t>
            </a:r>
          </a:p>
        </p:txBody>
      </p:sp>
      <p:sp>
        <p:nvSpPr>
          <p:cNvPr id="31" name="Рисунок 4"/>
          <p:cNvSpPr>
            <a:spLocks noGrp="1"/>
          </p:cNvSpPr>
          <p:nvPr>
            <p:ph type="pic" sz="quarter" idx="19"/>
          </p:nvPr>
        </p:nvSpPr>
        <p:spPr>
          <a:xfrm>
            <a:off x="2497763" y="1736098"/>
            <a:ext cx="688181" cy="688181"/>
          </a:xfrm>
        </p:spPr>
        <p:txBody>
          <a:bodyPr rtlCol="0">
            <a:normAutofit/>
          </a:bodyPr>
          <a:lstStyle>
            <a:lvl1pPr>
              <a:defRPr sz="1050" baseline="0"/>
            </a:lvl1pPr>
          </a:lstStyle>
          <a:p>
            <a:pPr lvl="0"/>
            <a:r>
              <a:rPr lang="ru-RU" noProof="0"/>
              <a:t>Вставка рисунка</a:t>
            </a:r>
          </a:p>
        </p:txBody>
      </p:sp>
      <p:sp>
        <p:nvSpPr>
          <p:cNvPr id="40" name="Рисунок 4"/>
          <p:cNvSpPr>
            <a:spLocks noGrp="1"/>
          </p:cNvSpPr>
          <p:nvPr>
            <p:ph type="pic" sz="quarter" idx="22"/>
          </p:nvPr>
        </p:nvSpPr>
        <p:spPr>
          <a:xfrm>
            <a:off x="4590679" y="1736077"/>
            <a:ext cx="688181" cy="688181"/>
          </a:xfrm>
        </p:spPr>
        <p:txBody>
          <a:bodyPr rtlCol="0">
            <a:normAutofit/>
          </a:bodyPr>
          <a:lstStyle>
            <a:lvl1pPr>
              <a:defRPr sz="1050" baseline="0"/>
            </a:lvl1pPr>
          </a:lstStyle>
          <a:p>
            <a:pPr lvl="0"/>
            <a:r>
              <a:rPr lang="ru-RU" noProof="0"/>
              <a:t>Вставка рисунка</a:t>
            </a:r>
          </a:p>
        </p:txBody>
      </p:sp>
      <p:sp>
        <p:nvSpPr>
          <p:cNvPr id="47" name="Рисунок 4"/>
          <p:cNvSpPr>
            <a:spLocks noGrp="1"/>
          </p:cNvSpPr>
          <p:nvPr>
            <p:ph type="pic" sz="quarter" idx="25"/>
          </p:nvPr>
        </p:nvSpPr>
        <p:spPr>
          <a:xfrm>
            <a:off x="6556786" y="1743907"/>
            <a:ext cx="688181" cy="688181"/>
          </a:xfrm>
        </p:spPr>
        <p:txBody>
          <a:bodyPr rtlCol="0">
            <a:normAutofit/>
          </a:bodyPr>
          <a:lstStyle>
            <a:lvl1pPr>
              <a:defRPr sz="1050" baseline="0"/>
            </a:lvl1pPr>
          </a:lstStyle>
          <a:p>
            <a:pPr lvl="0"/>
            <a:r>
              <a:rPr lang="ru-RU" noProof="0"/>
              <a:t>Вставка рисунка</a:t>
            </a:r>
          </a:p>
        </p:txBody>
      </p:sp>
      <p:sp>
        <p:nvSpPr>
          <p:cNvPr id="16" name="Текст 15"/>
          <p:cNvSpPr>
            <a:spLocks noGrp="1"/>
          </p:cNvSpPr>
          <p:nvPr>
            <p:ph type="body" sz="quarter" idx="11"/>
          </p:nvPr>
        </p:nvSpPr>
        <p:spPr>
          <a:xfrm>
            <a:off x="357802" y="2578285"/>
            <a:ext cx="1567904" cy="297331"/>
          </a:xfrm>
        </p:spPr>
        <p:txBody>
          <a:bodyPr>
            <a:normAutofit/>
          </a:bodyPr>
          <a:lstStyle>
            <a:lvl1pPr>
              <a:defRPr sz="1200" b="1"/>
            </a:lvl1pPr>
          </a:lstStyle>
          <a:p>
            <a:pPr lvl="0"/>
            <a:r>
              <a:rPr lang="ru-RU"/>
              <a:t>Образец текста</a:t>
            </a:r>
          </a:p>
        </p:txBody>
      </p:sp>
      <p:sp>
        <p:nvSpPr>
          <p:cNvPr id="14" name="Текст 13"/>
          <p:cNvSpPr>
            <a:spLocks noGrp="1"/>
          </p:cNvSpPr>
          <p:nvPr>
            <p:ph type="body" sz="quarter" idx="10"/>
          </p:nvPr>
        </p:nvSpPr>
        <p:spPr>
          <a:xfrm>
            <a:off x="357802" y="2909051"/>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текста</a:t>
            </a:r>
          </a:p>
          <a:p>
            <a:pPr lvl="1"/>
            <a:r>
              <a:rPr lang="ru-RU"/>
              <a:t>Второй уровень</a:t>
            </a:r>
          </a:p>
        </p:txBody>
      </p:sp>
      <p:sp>
        <p:nvSpPr>
          <p:cNvPr id="29" name="Текст 15"/>
          <p:cNvSpPr>
            <a:spLocks noGrp="1"/>
          </p:cNvSpPr>
          <p:nvPr>
            <p:ph type="body" sz="quarter" idx="17"/>
          </p:nvPr>
        </p:nvSpPr>
        <p:spPr>
          <a:xfrm>
            <a:off x="2437609" y="2578285"/>
            <a:ext cx="1567904" cy="297331"/>
          </a:xfrm>
        </p:spPr>
        <p:txBody>
          <a:bodyPr>
            <a:normAutofit/>
          </a:bodyPr>
          <a:lstStyle>
            <a:lvl1pPr>
              <a:defRPr sz="1200" b="1"/>
            </a:lvl1pPr>
          </a:lstStyle>
          <a:p>
            <a:pPr lvl="0"/>
            <a:r>
              <a:rPr lang="ru-RU"/>
              <a:t>Образец текста</a:t>
            </a:r>
          </a:p>
        </p:txBody>
      </p:sp>
      <p:sp>
        <p:nvSpPr>
          <p:cNvPr id="30" name="Текст 13"/>
          <p:cNvSpPr>
            <a:spLocks noGrp="1"/>
          </p:cNvSpPr>
          <p:nvPr>
            <p:ph type="body" sz="quarter" idx="18"/>
          </p:nvPr>
        </p:nvSpPr>
        <p:spPr>
          <a:xfrm>
            <a:off x="2437609" y="2909051"/>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текста</a:t>
            </a:r>
          </a:p>
          <a:p>
            <a:pPr lvl="1"/>
            <a:r>
              <a:rPr lang="ru-RU"/>
              <a:t>Второй уровень</a:t>
            </a:r>
          </a:p>
        </p:txBody>
      </p:sp>
      <p:sp>
        <p:nvSpPr>
          <p:cNvPr id="36" name="Текст 15"/>
          <p:cNvSpPr>
            <a:spLocks noGrp="1"/>
          </p:cNvSpPr>
          <p:nvPr>
            <p:ph type="body" sz="quarter" idx="20"/>
          </p:nvPr>
        </p:nvSpPr>
        <p:spPr>
          <a:xfrm>
            <a:off x="4530525" y="2578264"/>
            <a:ext cx="1567904" cy="297331"/>
          </a:xfrm>
        </p:spPr>
        <p:txBody>
          <a:bodyPr>
            <a:normAutofit/>
          </a:bodyPr>
          <a:lstStyle>
            <a:lvl1pPr>
              <a:defRPr sz="1200" b="1"/>
            </a:lvl1pPr>
          </a:lstStyle>
          <a:p>
            <a:pPr lvl="0"/>
            <a:r>
              <a:rPr lang="ru-RU"/>
              <a:t>Образец текста</a:t>
            </a:r>
          </a:p>
        </p:txBody>
      </p:sp>
      <p:sp>
        <p:nvSpPr>
          <p:cNvPr id="39" name="Текст 13"/>
          <p:cNvSpPr>
            <a:spLocks noGrp="1"/>
          </p:cNvSpPr>
          <p:nvPr>
            <p:ph type="body" sz="quarter" idx="21"/>
          </p:nvPr>
        </p:nvSpPr>
        <p:spPr>
          <a:xfrm>
            <a:off x="4530525" y="2909030"/>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текста</a:t>
            </a:r>
          </a:p>
          <a:p>
            <a:pPr lvl="1"/>
            <a:r>
              <a:rPr lang="ru-RU"/>
              <a:t>Второй уровень</a:t>
            </a:r>
          </a:p>
        </p:txBody>
      </p:sp>
      <p:sp>
        <p:nvSpPr>
          <p:cNvPr id="45" name="Текст 15"/>
          <p:cNvSpPr>
            <a:spLocks noGrp="1"/>
          </p:cNvSpPr>
          <p:nvPr>
            <p:ph type="body" sz="quarter" idx="23"/>
          </p:nvPr>
        </p:nvSpPr>
        <p:spPr>
          <a:xfrm>
            <a:off x="6496631" y="2586094"/>
            <a:ext cx="1567904" cy="297331"/>
          </a:xfrm>
        </p:spPr>
        <p:txBody>
          <a:bodyPr>
            <a:normAutofit/>
          </a:bodyPr>
          <a:lstStyle>
            <a:lvl1pPr>
              <a:defRPr sz="1200" b="1"/>
            </a:lvl1pPr>
          </a:lstStyle>
          <a:p>
            <a:pPr lvl="0"/>
            <a:r>
              <a:rPr lang="ru-RU"/>
              <a:t>Образец текста</a:t>
            </a:r>
          </a:p>
        </p:txBody>
      </p:sp>
      <p:sp>
        <p:nvSpPr>
          <p:cNvPr id="46" name="Текст 13"/>
          <p:cNvSpPr>
            <a:spLocks noGrp="1"/>
          </p:cNvSpPr>
          <p:nvPr>
            <p:ph type="body" sz="quarter" idx="24"/>
          </p:nvPr>
        </p:nvSpPr>
        <p:spPr>
          <a:xfrm>
            <a:off x="6496631" y="2916860"/>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текста</a:t>
            </a:r>
          </a:p>
          <a:p>
            <a:pPr lvl="1"/>
            <a:r>
              <a:rPr lang="ru-RU"/>
              <a:t>Второй уровень</a:t>
            </a:r>
          </a:p>
        </p:txBody>
      </p:sp>
      <p:sp>
        <p:nvSpPr>
          <p:cNvPr id="20" name="Subtitle 2"/>
          <p:cNvSpPr>
            <a:spLocks noGrp="1"/>
          </p:cNvSpPr>
          <p:nvPr>
            <p:ph type="subTitle" idx="1"/>
          </p:nvPr>
        </p:nvSpPr>
        <p:spPr>
          <a:xfrm>
            <a:off x="346393" y="797244"/>
            <a:ext cx="7966522"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a:p>
        </p:txBody>
      </p:sp>
      <p:sp>
        <p:nvSpPr>
          <p:cNvPr id="34" name="Текст 13"/>
          <p:cNvSpPr>
            <a:spLocks noGrp="1"/>
          </p:cNvSpPr>
          <p:nvPr>
            <p:ph type="body" sz="quarter" idx="26"/>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Образец текста</a:t>
            </a:r>
          </a:p>
          <a:p>
            <a:pPr lvl="1"/>
            <a:r>
              <a:rPr lang="ru-RU"/>
              <a:t>Второй уровень</a:t>
            </a:r>
          </a:p>
        </p:txBody>
      </p:sp>
      <p:sp>
        <p:nvSpPr>
          <p:cNvPr id="35" name="Title Placeholder 1"/>
          <p:cNvSpPr>
            <a:spLocks noGrp="1"/>
          </p:cNvSpPr>
          <p:nvPr>
            <p:ph type="title"/>
          </p:nvPr>
        </p:nvSpPr>
        <p:spPr>
          <a:xfrm>
            <a:off x="343581" y="390117"/>
            <a:ext cx="7976813" cy="394528"/>
          </a:xfrm>
          <a:prstGeom prst="rect">
            <a:avLst/>
          </a:prstGeom>
        </p:spPr>
        <p:txBody>
          <a:bodyPr rtlCol="0" anchor="t">
            <a:normAutofit/>
          </a:bodyPr>
          <a:lstStyle>
            <a:lvl1pPr>
              <a:defRPr>
                <a:solidFill>
                  <a:schemeClr val="tx1"/>
                </a:solidFill>
              </a:defRPr>
            </a:lvl1pPr>
          </a:lstStyle>
          <a:p>
            <a:r>
              <a:rPr lang="ru-RU"/>
              <a:t>Образец заголовка</a:t>
            </a:r>
            <a:endParaRPr lang="en-US"/>
          </a:p>
        </p:txBody>
      </p:sp>
    </p:spTree>
    <p:extLst>
      <p:ext uri="{BB962C8B-B14F-4D97-AF65-F5344CB8AC3E}">
        <p14:creationId xmlns:p14="http://schemas.microsoft.com/office/powerpoint/2010/main" val="5950796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Страница с таблицой">
    <p:spTree>
      <p:nvGrpSpPr>
        <p:cNvPr id="1" name=""/>
        <p:cNvGrpSpPr/>
        <p:nvPr/>
      </p:nvGrpSpPr>
      <p:grpSpPr>
        <a:xfrm>
          <a:off x="0" y="0"/>
          <a:ext cx="0" cy="0"/>
          <a:chOff x="0" y="0"/>
          <a:chExt cx="0" cy="0"/>
        </a:xfrm>
      </p:grpSpPr>
      <p:pic>
        <p:nvPicPr>
          <p:cNvPr id="5" name="Рисунок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2507" y="184547"/>
            <a:ext cx="327422" cy="32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22507" y="184547"/>
            <a:ext cx="327422" cy="32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ubtitle 2"/>
          <p:cNvSpPr txBox="1">
            <a:spLocks/>
          </p:cNvSpPr>
          <p:nvPr userDrawn="1"/>
        </p:nvSpPr>
        <p:spPr>
          <a:xfrm>
            <a:off x="354807" y="797719"/>
            <a:ext cx="7966472" cy="3925491"/>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fontAlgn="auto">
              <a:spcAft>
                <a:spcPts val="0"/>
              </a:spcAft>
              <a:defRPr/>
            </a:pPr>
            <a:r>
              <a:rPr lang="ru-RU" sz="1500"/>
              <a:t>Количество исследований удобства положения</a:t>
            </a:r>
            <a:endParaRPr lang="en-US" sz="1500"/>
          </a:p>
        </p:txBody>
      </p:sp>
      <p:sp>
        <p:nvSpPr>
          <p:cNvPr id="8" name="Title Placeholder 1"/>
          <p:cNvSpPr txBox="1">
            <a:spLocks/>
          </p:cNvSpPr>
          <p:nvPr userDrawn="1"/>
        </p:nvSpPr>
        <p:spPr>
          <a:xfrm>
            <a:off x="352426" y="390525"/>
            <a:ext cx="7975997" cy="509588"/>
          </a:xfrm>
          <a:prstGeom prst="rect">
            <a:avLst/>
          </a:prstGeom>
        </p:spPr>
        <p:txBody>
          <a:bodyP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fontAlgn="auto">
              <a:spcAft>
                <a:spcPts val="0"/>
              </a:spcAft>
              <a:defRPr/>
            </a:pPr>
            <a:r>
              <a:rPr lang="ru-RU" sz="2700"/>
              <a:t>Опрос пользователей в мобильном приложении</a:t>
            </a:r>
            <a:endParaRPr lang="en-US" sz="2700"/>
          </a:p>
        </p:txBody>
      </p:sp>
      <p:sp>
        <p:nvSpPr>
          <p:cNvPr id="4" name="Таблица 3"/>
          <p:cNvSpPr>
            <a:spLocks noGrp="1"/>
          </p:cNvSpPr>
          <p:nvPr>
            <p:ph type="tbl" sz="quarter" idx="10"/>
          </p:nvPr>
        </p:nvSpPr>
        <p:spPr>
          <a:xfrm>
            <a:off x="431006" y="1256110"/>
            <a:ext cx="7804298" cy="3178969"/>
          </a:xfrm>
        </p:spPr>
        <p:txBody>
          <a:bodyPr rtlCol="0">
            <a:normAutofit/>
          </a:bodyPr>
          <a:lstStyle>
            <a:lvl1pPr>
              <a:defRPr baseline="0"/>
            </a:lvl1pPr>
          </a:lstStyle>
          <a:p>
            <a:pPr lvl="0"/>
            <a:r>
              <a:rPr lang="ru-RU" noProof="0"/>
              <a:t>Вставка таблицы</a:t>
            </a:r>
          </a:p>
        </p:txBody>
      </p:sp>
      <p:sp>
        <p:nvSpPr>
          <p:cNvPr id="46" name="Текст 13"/>
          <p:cNvSpPr>
            <a:spLocks noGrp="1"/>
          </p:cNvSpPr>
          <p:nvPr>
            <p:ph type="body" sz="quarter" idx="23"/>
          </p:nvPr>
        </p:nvSpPr>
        <p:spPr>
          <a:xfrm>
            <a:off x="355300"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Образец текста</a:t>
            </a:r>
          </a:p>
          <a:p>
            <a:pPr lvl="1"/>
            <a:r>
              <a:rPr lang="ru-RU"/>
              <a:t>Второй уровень</a:t>
            </a:r>
          </a:p>
        </p:txBody>
      </p:sp>
    </p:spTree>
    <p:extLst>
      <p:ext uri="{BB962C8B-B14F-4D97-AF65-F5344CB8AC3E}">
        <p14:creationId xmlns:p14="http://schemas.microsoft.com/office/powerpoint/2010/main" val="40751381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Страница с диаграммой">
    <p:spTree>
      <p:nvGrpSpPr>
        <p:cNvPr id="1" name=""/>
        <p:cNvGrpSpPr/>
        <p:nvPr/>
      </p:nvGrpSpPr>
      <p:grpSpPr>
        <a:xfrm>
          <a:off x="0" y="0"/>
          <a:ext cx="0" cy="0"/>
          <a:chOff x="0" y="0"/>
          <a:chExt cx="0" cy="0"/>
        </a:xfrm>
      </p:grpSpPr>
      <p:pic>
        <p:nvPicPr>
          <p:cNvPr id="8" name="Рисунок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2507" y="184547"/>
            <a:ext cx="327422" cy="32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Рисунок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22507" y="184547"/>
            <a:ext cx="327422" cy="32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Placeholder 1"/>
          <p:cNvSpPr>
            <a:spLocks noGrp="1"/>
          </p:cNvSpPr>
          <p:nvPr>
            <p:ph type="title"/>
          </p:nvPr>
        </p:nvSpPr>
        <p:spPr>
          <a:xfrm>
            <a:off x="355748" y="391216"/>
            <a:ext cx="7886700" cy="416270"/>
          </a:xfrm>
          <a:prstGeom prst="rect">
            <a:avLst/>
          </a:prstGeom>
        </p:spPr>
        <p:txBody>
          <a:bodyPr rtlCol="0" anchor="t">
            <a:normAutofit/>
          </a:bodyPr>
          <a:lstStyle>
            <a:lvl1pPr>
              <a:defRPr/>
            </a:lvl1pPr>
          </a:lstStyle>
          <a:p>
            <a:r>
              <a:rPr lang="ru-RU"/>
              <a:t>Образец заголовка</a:t>
            </a:r>
            <a:endParaRPr lang="en-US"/>
          </a:p>
        </p:txBody>
      </p:sp>
      <p:sp>
        <p:nvSpPr>
          <p:cNvPr id="17" name="Текст 13"/>
          <p:cNvSpPr>
            <a:spLocks noGrp="1"/>
          </p:cNvSpPr>
          <p:nvPr>
            <p:ph type="body" sz="quarter" idx="11"/>
          </p:nvPr>
        </p:nvSpPr>
        <p:spPr>
          <a:xfrm>
            <a:off x="373750" y="4374783"/>
            <a:ext cx="7951667" cy="540545"/>
          </a:xfrm>
        </p:spPr>
        <p:txBody>
          <a:bodyPr>
            <a:normAutofit/>
          </a:bodyPr>
          <a:lstStyle>
            <a:lvl1pPr>
              <a:defRPr sz="825" baseline="0"/>
            </a:lvl1pPr>
          </a:lstStyle>
          <a:p>
            <a:pPr lvl="0"/>
            <a:r>
              <a:rPr lang="ru-RU"/>
              <a:t>Образец текста</a:t>
            </a:r>
          </a:p>
        </p:txBody>
      </p:sp>
      <p:sp>
        <p:nvSpPr>
          <p:cNvPr id="18" name="Диаграмма 4"/>
          <p:cNvSpPr>
            <a:spLocks noGrp="1"/>
          </p:cNvSpPr>
          <p:nvPr>
            <p:ph type="chart" sz="quarter" idx="13"/>
          </p:nvPr>
        </p:nvSpPr>
        <p:spPr>
          <a:xfrm>
            <a:off x="4653009" y="1572816"/>
            <a:ext cx="3159351" cy="2430065"/>
          </a:xfrm>
        </p:spPr>
        <p:txBody>
          <a:bodyPr rtlCol="0">
            <a:normAutofit/>
          </a:bodyPr>
          <a:lstStyle/>
          <a:p>
            <a:pPr lvl="0"/>
            <a:r>
              <a:rPr lang="ru-RU" noProof="0"/>
              <a:t>Вставка диаграммы</a:t>
            </a:r>
          </a:p>
        </p:txBody>
      </p:sp>
      <p:sp>
        <p:nvSpPr>
          <p:cNvPr id="19" name="Диаграмма 4"/>
          <p:cNvSpPr>
            <a:spLocks noGrp="1"/>
          </p:cNvSpPr>
          <p:nvPr>
            <p:ph type="chart" sz="quarter" idx="14"/>
          </p:nvPr>
        </p:nvSpPr>
        <p:spPr>
          <a:xfrm>
            <a:off x="440163" y="1572815"/>
            <a:ext cx="3159351" cy="2430065"/>
          </a:xfrm>
        </p:spPr>
        <p:txBody>
          <a:bodyPr rtlCol="0">
            <a:normAutofit/>
          </a:bodyPr>
          <a:lstStyle/>
          <a:p>
            <a:pPr lvl="0"/>
            <a:r>
              <a:rPr lang="ru-RU" noProof="0"/>
              <a:t>Вставка диаграммы</a:t>
            </a:r>
          </a:p>
        </p:txBody>
      </p:sp>
      <p:sp>
        <p:nvSpPr>
          <p:cNvPr id="9" name="Текст 13"/>
          <p:cNvSpPr>
            <a:spLocks noGrp="1"/>
          </p:cNvSpPr>
          <p:nvPr>
            <p:ph type="body" sz="quarter" idx="22"/>
          </p:nvPr>
        </p:nvSpPr>
        <p:spPr>
          <a:xfrm>
            <a:off x="368238" y="231729"/>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Образец текста</a:t>
            </a:r>
          </a:p>
          <a:p>
            <a:pPr lvl="1"/>
            <a:r>
              <a:rPr lang="ru-RU"/>
              <a:t>Второй уровень</a:t>
            </a:r>
          </a:p>
        </p:txBody>
      </p:sp>
      <p:sp>
        <p:nvSpPr>
          <p:cNvPr id="3" name="Subtitle 2"/>
          <p:cNvSpPr>
            <a:spLocks noGrp="1"/>
          </p:cNvSpPr>
          <p:nvPr>
            <p:ph type="subTitle" idx="1"/>
          </p:nvPr>
        </p:nvSpPr>
        <p:spPr>
          <a:xfrm>
            <a:off x="359463" y="1105249"/>
            <a:ext cx="7878080" cy="341654"/>
          </a:xfrm>
        </p:spPr>
        <p:txBody>
          <a:bodyPr>
            <a:normAutofit/>
          </a:bodyPr>
          <a:lstStyle>
            <a:lvl1pPr marL="0" indent="0" algn="l">
              <a:buNone/>
              <a:defRPr sz="1350" b="1"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a:p>
        </p:txBody>
      </p:sp>
    </p:spTree>
    <p:extLst>
      <p:ext uri="{BB962C8B-B14F-4D97-AF65-F5344CB8AC3E}">
        <p14:creationId xmlns:p14="http://schemas.microsoft.com/office/powerpoint/2010/main" val="31419681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скриншоты">
    <p:spTree>
      <p:nvGrpSpPr>
        <p:cNvPr id="1" name=""/>
        <p:cNvGrpSpPr/>
        <p:nvPr/>
      </p:nvGrpSpPr>
      <p:grpSpPr>
        <a:xfrm>
          <a:off x="0" y="0"/>
          <a:ext cx="0" cy="0"/>
          <a:chOff x="0" y="0"/>
          <a:chExt cx="0" cy="0"/>
        </a:xfrm>
      </p:grpSpPr>
      <p:pic>
        <p:nvPicPr>
          <p:cNvPr id="7" name="Рисунок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2507" y="184547"/>
            <a:ext cx="327422" cy="32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Placeholder 1"/>
          <p:cNvSpPr txBox="1">
            <a:spLocks/>
          </p:cNvSpPr>
          <p:nvPr userDrawn="1"/>
        </p:nvSpPr>
        <p:spPr>
          <a:xfrm>
            <a:off x="352426" y="390526"/>
            <a:ext cx="7975997" cy="507206"/>
          </a:xfrm>
          <a:prstGeom prst="rect">
            <a:avLst/>
          </a:prstGeom>
        </p:spPr>
        <p:txBody>
          <a:bodyP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fontAlgn="auto">
              <a:spcAft>
                <a:spcPts val="0"/>
              </a:spcAft>
              <a:defRPr/>
            </a:pPr>
            <a:r>
              <a:rPr lang="ru-RU" sz="2700"/>
              <a:t>Много скриншотов на одном экране</a:t>
            </a:r>
            <a:endParaRPr lang="en-US" sz="2700"/>
          </a:p>
        </p:txBody>
      </p:sp>
      <p:sp>
        <p:nvSpPr>
          <p:cNvPr id="4" name="Рисунок 3"/>
          <p:cNvSpPr>
            <a:spLocks noGrp="1"/>
          </p:cNvSpPr>
          <p:nvPr>
            <p:ph type="pic" sz="quarter" idx="10"/>
          </p:nvPr>
        </p:nvSpPr>
        <p:spPr>
          <a:xfrm>
            <a:off x="430940" y="1194198"/>
            <a:ext cx="1819342" cy="3213756"/>
          </a:xfrm>
        </p:spPr>
        <p:txBody>
          <a:bodyPr rtlCol="0">
            <a:normAutofit/>
          </a:bodyPr>
          <a:lstStyle/>
          <a:p>
            <a:pPr lvl="0"/>
            <a:r>
              <a:rPr lang="ru-RU" noProof="0"/>
              <a:t>Вставка рисунка</a:t>
            </a:r>
          </a:p>
        </p:txBody>
      </p:sp>
      <p:sp>
        <p:nvSpPr>
          <p:cNvPr id="14" name="Рисунок 3"/>
          <p:cNvSpPr>
            <a:spLocks noGrp="1"/>
          </p:cNvSpPr>
          <p:nvPr>
            <p:ph type="pic" sz="quarter" idx="11"/>
          </p:nvPr>
        </p:nvSpPr>
        <p:spPr>
          <a:xfrm>
            <a:off x="2600781" y="1194198"/>
            <a:ext cx="1819342" cy="3213756"/>
          </a:xfrm>
        </p:spPr>
        <p:txBody>
          <a:bodyPr rtlCol="0">
            <a:normAutofit/>
          </a:bodyPr>
          <a:lstStyle/>
          <a:p>
            <a:pPr lvl="0"/>
            <a:r>
              <a:rPr lang="ru-RU" noProof="0"/>
              <a:t>Вставка рисунка</a:t>
            </a:r>
          </a:p>
        </p:txBody>
      </p:sp>
      <p:sp>
        <p:nvSpPr>
          <p:cNvPr id="15" name="Рисунок 3"/>
          <p:cNvSpPr>
            <a:spLocks noGrp="1"/>
          </p:cNvSpPr>
          <p:nvPr>
            <p:ph type="pic" sz="quarter" idx="12"/>
          </p:nvPr>
        </p:nvSpPr>
        <p:spPr>
          <a:xfrm>
            <a:off x="4770623" y="1194198"/>
            <a:ext cx="1819342" cy="3213756"/>
          </a:xfrm>
        </p:spPr>
        <p:txBody>
          <a:bodyPr rtlCol="0">
            <a:normAutofit/>
          </a:bodyPr>
          <a:lstStyle/>
          <a:p>
            <a:pPr lvl="0"/>
            <a:r>
              <a:rPr lang="ru-RU" noProof="0"/>
              <a:t>Вставка рисунка</a:t>
            </a:r>
          </a:p>
        </p:txBody>
      </p:sp>
      <p:sp>
        <p:nvSpPr>
          <p:cNvPr id="16" name="Рисунок 3"/>
          <p:cNvSpPr>
            <a:spLocks noGrp="1"/>
          </p:cNvSpPr>
          <p:nvPr>
            <p:ph type="pic" sz="quarter" idx="13"/>
          </p:nvPr>
        </p:nvSpPr>
        <p:spPr>
          <a:xfrm>
            <a:off x="6940464" y="1194198"/>
            <a:ext cx="1819342" cy="3213756"/>
          </a:xfrm>
        </p:spPr>
        <p:txBody>
          <a:bodyPr rtlCol="0">
            <a:normAutofit/>
          </a:bodyPr>
          <a:lstStyle/>
          <a:p>
            <a:pPr lvl="0"/>
            <a:r>
              <a:rPr lang="ru-RU" noProof="0"/>
              <a:t>Вставка рисунка</a:t>
            </a:r>
          </a:p>
        </p:txBody>
      </p:sp>
      <p:sp>
        <p:nvSpPr>
          <p:cNvPr id="28" name="Текст 13"/>
          <p:cNvSpPr>
            <a:spLocks noGrp="1"/>
          </p:cNvSpPr>
          <p:nvPr>
            <p:ph type="body" sz="quarter" idx="22"/>
          </p:nvPr>
        </p:nvSpPr>
        <p:spPr>
          <a:xfrm>
            <a:off x="355300"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Образец текста</a:t>
            </a:r>
          </a:p>
          <a:p>
            <a:pPr lvl="1"/>
            <a:r>
              <a:rPr lang="ru-RU"/>
              <a:t>Второй уровень</a:t>
            </a:r>
          </a:p>
        </p:txBody>
      </p:sp>
    </p:spTree>
    <p:extLst>
      <p:ext uri="{BB962C8B-B14F-4D97-AF65-F5344CB8AC3E}">
        <p14:creationId xmlns:p14="http://schemas.microsoft.com/office/powerpoint/2010/main" val="2963909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licme">
    <p:spTree>
      <p:nvGrpSpPr>
        <p:cNvPr id="1" name=""/>
        <p:cNvGrpSpPr/>
        <p:nvPr/>
      </p:nvGrpSpPr>
      <p:grpSpPr>
        <a:xfrm>
          <a:off x="0" y="0"/>
          <a:ext cx="0" cy="0"/>
          <a:chOff x="0" y="0"/>
          <a:chExt cx="0" cy="0"/>
        </a:xfrm>
      </p:grpSpPr>
      <p:sp>
        <p:nvSpPr>
          <p:cNvPr id="11" name="Прямоугольник 10"/>
          <p:cNvSpPr/>
          <p:nvPr userDrawn="1"/>
        </p:nvSpPr>
        <p:spPr>
          <a:xfrm>
            <a:off x="4814887" y="1607344"/>
            <a:ext cx="4329113" cy="3175397"/>
          </a:xfrm>
          <a:prstGeom prst="rect">
            <a:avLst/>
          </a:prstGeom>
          <a:solidFill>
            <a:srgbClr val="CCD3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sp>
        <p:nvSpPr>
          <p:cNvPr id="19" name="Текст 13"/>
          <p:cNvSpPr>
            <a:spLocks noGrp="1"/>
          </p:cNvSpPr>
          <p:nvPr>
            <p:ph type="body" sz="quarter" idx="11"/>
          </p:nvPr>
        </p:nvSpPr>
        <p:spPr>
          <a:xfrm>
            <a:off x="359004" y="1612249"/>
            <a:ext cx="2997078" cy="689471"/>
          </a:xfrm>
        </p:spPr>
        <p:txBody>
          <a:bodyPr>
            <a:normAutofit/>
          </a:bodyPr>
          <a:lstStyle>
            <a:lvl1pPr marL="108000" indent="-108000">
              <a:lnSpc>
                <a:spcPct val="100000"/>
              </a:lnSpc>
              <a:buFont typeface="Arial" panose="020B0604020202020204" pitchFamily="34" charset="0"/>
              <a:buChar char="•"/>
              <a:defRPr sz="1050" baseline="0"/>
            </a:lvl1pPr>
          </a:lstStyle>
          <a:p>
            <a:pPr lvl="0"/>
            <a:r>
              <a:rPr lang="ru-RU"/>
              <a:t>Образец текста</a:t>
            </a:r>
          </a:p>
          <a:p>
            <a:pPr lvl="1"/>
            <a:r>
              <a:rPr lang="ru-RU"/>
              <a:t>Второй уровень</a:t>
            </a:r>
          </a:p>
        </p:txBody>
      </p:sp>
      <p:sp>
        <p:nvSpPr>
          <p:cNvPr id="25" name="Текст 13"/>
          <p:cNvSpPr>
            <a:spLocks noGrp="1"/>
          </p:cNvSpPr>
          <p:nvPr>
            <p:ph type="body" sz="quarter" idx="17"/>
          </p:nvPr>
        </p:nvSpPr>
        <p:spPr>
          <a:xfrm>
            <a:off x="358749" y="2287324"/>
            <a:ext cx="2997333" cy="689471"/>
          </a:xfrm>
        </p:spPr>
        <p:txBody>
          <a:bodyPr>
            <a:normAutofit/>
          </a:bodyPr>
          <a:lstStyle>
            <a:lvl1pPr marL="108000" indent="-108000">
              <a:lnSpc>
                <a:spcPct val="100000"/>
              </a:lnSpc>
              <a:buFont typeface="Arial" panose="020B0604020202020204" pitchFamily="34" charset="0"/>
              <a:buChar char="•"/>
              <a:defRPr sz="1050" baseline="0"/>
            </a:lvl1pPr>
          </a:lstStyle>
          <a:p>
            <a:pPr lvl="0"/>
            <a:r>
              <a:rPr lang="ru-RU"/>
              <a:t>Образец текста</a:t>
            </a:r>
          </a:p>
          <a:p>
            <a:pPr lvl="1"/>
            <a:r>
              <a:rPr lang="ru-RU"/>
              <a:t>Второй уровень</a:t>
            </a:r>
          </a:p>
        </p:txBody>
      </p:sp>
      <p:sp>
        <p:nvSpPr>
          <p:cNvPr id="26" name="Текст 13"/>
          <p:cNvSpPr>
            <a:spLocks noGrp="1"/>
          </p:cNvSpPr>
          <p:nvPr>
            <p:ph type="body" sz="quarter" idx="18"/>
          </p:nvPr>
        </p:nvSpPr>
        <p:spPr>
          <a:xfrm>
            <a:off x="359004" y="2976795"/>
            <a:ext cx="2997078" cy="515026"/>
          </a:xfrm>
        </p:spPr>
        <p:txBody>
          <a:bodyPr>
            <a:normAutofit/>
          </a:bodyPr>
          <a:lstStyle>
            <a:lvl1pPr marL="108000" indent="-108000">
              <a:lnSpc>
                <a:spcPct val="100000"/>
              </a:lnSpc>
              <a:buFont typeface="Arial" panose="020B0604020202020204" pitchFamily="34" charset="0"/>
              <a:buChar char="•"/>
              <a:defRPr sz="1050" baseline="0"/>
            </a:lvl1pPr>
          </a:lstStyle>
          <a:p>
            <a:pPr lvl="0"/>
            <a:r>
              <a:rPr lang="ru-RU"/>
              <a:t>Образец текста</a:t>
            </a:r>
          </a:p>
          <a:p>
            <a:pPr lvl="1"/>
            <a:r>
              <a:rPr lang="ru-RU"/>
              <a:t>Второй уровень</a:t>
            </a:r>
          </a:p>
        </p:txBody>
      </p:sp>
      <p:sp>
        <p:nvSpPr>
          <p:cNvPr id="16" name="Subtitle 2"/>
          <p:cNvSpPr>
            <a:spLocks noGrp="1"/>
          </p:cNvSpPr>
          <p:nvPr>
            <p:ph type="subTitle" idx="1"/>
          </p:nvPr>
        </p:nvSpPr>
        <p:spPr>
          <a:xfrm>
            <a:off x="348604" y="807295"/>
            <a:ext cx="7976813" cy="405210"/>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a:p>
        </p:txBody>
      </p:sp>
      <p:sp>
        <p:nvSpPr>
          <p:cNvPr id="17" name="Title Placeholder 1"/>
          <p:cNvSpPr>
            <a:spLocks noGrp="1"/>
          </p:cNvSpPr>
          <p:nvPr>
            <p:ph type="title"/>
          </p:nvPr>
        </p:nvSpPr>
        <p:spPr>
          <a:xfrm>
            <a:off x="348604" y="390440"/>
            <a:ext cx="7976813" cy="413284"/>
          </a:xfrm>
          <a:prstGeom prst="rect">
            <a:avLst/>
          </a:prstGeom>
        </p:spPr>
        <p:txBody>
          <a:bodyPr rtlCol="0" anchor="t">
            <a:normAutofit/>
          </a:bodyPr>
          <a:lstStyle>
            <a:lvl1pPr>
              <a:defRPr/>
            </a:lvl1pPr>
          </a:lstStyle>
          <a:p>
            <a:r>
              <a:rPr lang="ru-RU"/>
              <a:t>Образец заголовка</a:t>
            </a:r>
            <a:endParaRPr lang="en-US"/>
          </a:p>
        </p:txBody>
      </p:sp>
      <p:sp>
        <p:nvSpPr>
          <p:cNvPr id="38" name="Текст 13"/>
          <p:cNvSpPr>
            <a:spLocks noGrp="1"/>
          </p:cNvSpPr>
          <p:nvPr>
            <p:ph type="body" sz="quarter" idx="19"/>
          </p:nvPr>
        </p:nvSpPr>
        <p:spPr>
          <a:xfrm>
            <a:off x="358749" y="3491821"/>
            <a:ext cx="2997333" cy="471478"/>
          </a:xfrm>
        </p:spPr>
        <p:txBody>
          <a:bodyPr>
            <a:normAutofit/>
          </a:bodyPr>
          <a:lstStyle>
            <a:lvl1pPr marL="108000" indent="-108000">
              <a:lnSpc>
                <a:spcPct val="100000"/>
              </a:lnSpc>
              <a:buFont typeface="Arial" panose="020B0604020202020204" pitchFamily="34" charset="0"/>
              <a:buChar char="•"/>
              <a:defRPr sz="1050" baseline="0"/>
            </a:lvl1pPr>
          </a:lstStyle>
          <a:p>
            <a:pPr lvl="0"/>
            <a:r>
              <a:rPr lang="ru-RU"/>
              <a:t>Образец текста</a:t>
            </a:r>
          </a:p>
        </p:txBody>
      </p:sp>
      <p:sp>
        <p:nvSpPr>
          <p:cNvPr id="39" name="Текст 13"/>
          <p:cNvSpPr>
            <a:spLocks noGrp="1"/>
          </p:cNvSpPr>
          <p:nvPr>
            <p:ph type="body" sz="quarter" idx="20"/>
          </p:nvPr>
        </p:nvSpPr>
        <p:spPr>
          <a:xfrm>
            <a:off x="368238" y="4005396"/>
            <a:ext cx="2987844" cy="471478"/>
          </a:xfrm>
        </p:spPr>
        <p:txBody>
          <a:bodyPr>
            <a:normAutofit/>
          </a:bodyPr>
          <a:lstStyle>
            <a:lvl1pPr marL="108000" indent="-108000">
              <a:lnSpc>
                <a:spcPct val="100000"/>
              </a:lnSpc>
              <a:buFont typeface="Arial" panose="020B0604020202020204" pitchFamily="34" charset="0"/>
              <a:buChar char="•"/>
              <a:defRPr sz="1050" baseline="0"/>
            </a:lvl1pPr>
          </a:lstStyle>
          <a:p>
            <a:pPr lvl="0"/>
            <a:r>
              <a:rPr lang="ru-RU"/>
              <a:t>Образец текста</a:t>
            </a:r>
          </a:p>
        </p:txBody>
      </p:sp>
      <p:sp>
        <p:nvSpPr>
          <p:cNvPr id="3" name="Рисунок 2"/>
          <p:cNvSpPr>
            <a:spLocks noGrp="1"/>
          </p:cNvSpPr>
          <p:nvPr>
            <p:ph type="pic" sz="quarter" idx="21"/>
          </p:nvPr>
        </p:nvSpPr>
        <p:spPr>
          <a:xfrm>
            <a:off x="4814887" y="1612107"/>
            <a:ext cx="4329113" cy="3146887"/>
          </a:xfrm>
        </p:spPr>
        <p:txBody>
          <a:bodyPr rtlCol="0">
            <a:normAutofit/>
          </a:bodyPr>
          <a:lstStyle/>
          <a:p>
            <a:pPr lvl="0"/>
            <a:r>
              <a:rPr lang="ru-RU" noProof="0"/>
              <a:t>Вставка рисунка</a:t>
            </a:r>
          </a:p>
        </p:txBody>
      </p:sp>
      <p:sp>
        <p:nvSpPr>
          <p:cNvPr id="18" name="Текст 13"/>
          <p:cNvSpPr>
            <a:spLocks noGrp="1"/>
          </p:cNvSpPr>
          <p:nvPr>
            <p:ph type="body" sz="quarter" idx="22"/>
          </p:nvPr>
        </p:nvSpPr>
        <p:spPr>
          <a:xfrm>
            <a:off x="355300"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Образец текста</a:t>
            </a:r>
          </a:p>
          <a:p>
            <a:pPr lvl="1"/>
            <a:r>
              <a:rPr lang="ru-RU"/>
              <a:t>Второй уровень</a:t>
            </a:r>
          </a:p>
        </p:txBody>
      </p:sp>
    </p:spTree>
    <p:extLst>
      <p:ext uri="{BB962C8B-B14F-4D97-AF65-F5344CB8AC3E}">
        <p14:creationId xmlns:p14="http://schemas.microsoft.com/office/powerpoint/2010/main" val="15153562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R">
    <p:spTree>
      <p:nvGrpSpPr>
        <p:cNvPr id="1" name=""/>
        <p:cNvGrpSpPr/>
        <p:nvPr/>
      </p:nvGrpSpPr>
      <p:grpSpPr>
        <a:xfrm>
          <a:off x="0" y="0"/>
          <a:ext cx="0" cy="0"/>
          <a:chOff x="0" y="0"/>
          <a:chExt cx="0" cy="0"/>
        </a:xfrm>
      </p:grpSpPr>
      <p:sp>
        <p:nvSpPr>
          <p:cNvPr id="15" name="Прямоугольник 14"/>
          <p:cNvSpPr/>
          <p:nvPr userDrawn="1"/>
        </p:nvSpPr>
        <p:spPr>
          <a:xfrm>
            <a:off x="6623448" y="0"/>
            <a:ext cx="2520553" cy="5143500"/>
          </a:xfrm>
          <a:custGeom>
            <a:avLst/>
            <a:gdLst>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0744" h="6858000">
                <a:moveTo>
                  <a:pt x="0" y="0"/>
                </a:moveTo>
                <a:lnTo>
                  <a:pt x="3360744" y="0"/>
                </a:lnTo>
                <a:lnTo>
                  <a:pt x="3360744" y="6858000"/>
                </a:lnTo>
                <a:lnTo>
                  <a:pt x="0" y="6858000"/>
                </a:lnTo>
                <a:cubicBezTo>
                  <a:pt x="4763" y="6591300"/>
                  <a:pt x="0" y="2286000"/>
                  <a:pt x="0" y="0"/>
                </a:cubicBezTo>
                <a:close/>
              </a:path>
            </a:pathLst>
          </a:cu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sp>
        <p:nvSpPr>
          <p:cNvPr id="19" name="Овал 18"/>
          <p:cNvSpPr/>
          <p:nvPr userDrawn="1"/>
        </p:nvSpPr>
        <p:spPr>
          <a:xfrm>
            <a:off x="8595123" y="159543"/>
            <a:ext cx="386953" cy="386954"/>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pic>
        <p:nvPicPr>
          <p:cNvPr id="20" name="Рисунок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4888" y="184547"/>
            <a:ext cx="326231" cy="32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Рисунок 4"/>
          <p:cNvSpPr>
            <a:spLocks noGrp="1"/>
          </p:cNvSpPr>
          <p:nvPr>
            <p:ph type="pic" sz="quarter" idx="20"/>
          </p:nvPr>
        </p:nvSpPr>
        <p:spPr>
          <a:xfrm>
            <a:off x="2411629" y="1767312"/>
            <a:ext cx="1052513" cy="1052513"/>
          </a:xfrm>
        </p:spPr>
        <p:txBody>
          <a:bodyPr rtlCol="0">
            <a:normAutofit/>
          </a:bodyPr>
          <a:lstStyle/>
          <a:p>
            <a:pPr lvl="0"/>
            <a:r>
              <a:rPr lang="ru-RU" noProof="0"/>
              <a:t>Вставка рисунка</a:t>
            </a:r>
          </a:p>
        </p:txBody>
      </p:sp>
      <p:sp>
        <p:nvSpPr>
          <p:cNvPr id="16" name="Текст 15"/>
          <p:cNvSpPr>
            <a:spLocks noGrp="1"/>
          </p:cNvSpPr>
          <p:nvPr>
            <p:ph type="body" sz="quarter" idx="11"/>
          </p:nvPr>
        </p:nvSpPr>
        <p:spPr>
          <a:xfrm>
            <a:off x="357802" y="2973159"/>
            <a:ext cx="1567904" cy="297331"/>
          </a:xfrm>
        </p:spPr>
        <p:txBody>
          <a:bodyPr>
            <a:normAutofit/>
          </a:bodyPr>
          <a:lstStyle>
            <a:lvl1pPr>
              <a:defRPr sz="1350" b="1"/>
            </a:lvl1pPr>
          </a:lstStyle>
          <a:p>
            <a:pPr lvl="0"/>
            <a:r>
              <a:rPr lang="ru-RU"/>
              <a:t>Образец текста</a:t>
            </a:r>
          </a:p>
        </p:txBody>
      </p:sp>
      <p:sp>
        <p:nvSpPr>
          <p:cNvPr id="18" name="Subtitle 2"/>
          <p:cNvSpPr>
            <a:spLocks noGrp="1"/>
          </p:cNvSpPr>
          <p:nvPr>
            <p:ph type="subTitle" idx="1"/>
          </p:nvPr>
        </p:nvSpPr>
        <p:spPr>
          <a:xfrm>
            <a:off x="369535" y="834525"/>
            <a:ext cx="5796905" cy="482341"/>
          </a:xfrm>
        </p:spPr>
        <p:txBody>
          <a:bodyPr>
            <a:normAutofit/>
          </a:bodyPr>
          <a:lstStyle>
            <a:lvl1pPr marL="0" indent="0" algn="l">
              <a:lnSpc>
                <a:spcPts val="1200"/>
              </a:lnSpc>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a:p>
        </p:txBody>
      </p:sp>
      <p:sp>
        <p:nvSpPr>
          <p:cNvPr id="12" name="Title Placeholder 1"/>
          <p:cNvSpPr>
            <a:spLocks noGrp="1"/>
          </p:cNvSpPr>
          <p:nvPr>
            <p:ph type="title"/>
          </p:nvPr>
        </p:nvSpPr>
        <p:spPr>
          <a:xfrm>
            <a:off x="345033" y="390079"/>
            <a:ext cx="5817836" cy="389755"/>
          </a:xfrm>
          <a:prstGeom prst="rect">
            <a:avLst/>
          </a:prstGeom>
        </p:spPr>
        <p:txBody>
          <a:bodyPr rtlCol="0" anchor="t">
            <a:normAutofit/>
          </a:bodyPr>
          <a:lstStyle>
            <a:lvl1pPr>
              <a:defRPr baseline="0"/>
            </a:lvl1pPr>
          </a:lstStyle>
          <a:p>
            <a:r>
              <a:rPr lang="ru-RU"/>
              <a:t>Образец заголовка</a:t>
            </a:r>
            <a:endParaRPr lang="en-US"/>
          </a:p>
        </p:txBody>
      </p:sp>
      <p:sp>
        <p:nvSpPr>
          <p:cNvPr id="14" name="Текст 13"/>
          <p:cNvSpPr>
            <a:spLocks noGrp="1"/>
          </p:cNvSpPr>
          <p:nvPr>
            <p:ph type="body" sz="quarter" idx="10"/>
          </p:nvPr>
        </p:nvSpPr>
        <p:spPr>
          <a:xfrm>
            <a:off x="357802" y="3273828"/>
            <a:ext cx="1626251" cy="8423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текста</a:t>
            </a:r>
          </a:p>
        </p:txBody>
      </p:sp>
      <p:sp>
        <p:nvSpPr>
          <p:cNvPr id="47" name="Текст 15"/>
          <p:cNvSpPr>
            <a:spLocks noGrp="1"/>
          </p:cNvSpPr>
          <p:nvPr>
            <p:ph type="body" sz="quarter" idx="15"/>
          </p:nvPr>
        </p:nvSpPr>
        <p:spPr>
          <a:xfrm>
            <a:off x="2338367" y="2978813"/>
            <a:ext cx="1567904" cy="297331"/>
          </a:xfrm>
        </p:spPr>
        <p:txBody>
          <a:bodyPr>
            <a:normAutofit/>
          </a:bodyPr>
          <a:lstStyle>
            <a:lvl1pPr>
              <a:defRPr sz="1350" b="1"/>
            </a:lvl1pPr>
          </a:lstStyle>
          <a:p>
            <a:pPr lvl="0"/>
            <a:r>
              <a:rPr lang="ru-RU"/>
              <a:t>Образец текста</a:t>
            </a:r>
          </a:p>
        </p:txBody>
      </p:sp>
      <p:sp>
        <p:nvSpPr>
          <p:cNvPr id="48" name="Текст 13"/>
          <p:cNvSpPr>
            <a:spLocks noGrp="1"/>
          </p:cNvSpPr>
          <p:nvPr>
            <p:ph type="body" sz="quarter" idx="16"/>
          </p:nvPr>
        </p:nvSpPr>
        <p:spPr>
          <a:xfrm>
            <a:off x="2338367" y="3279482"/>
            <a:ext cx="1626251" cy="8423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текста</a:t>
            </a:r>
          </a:p>
        </p:txBody>
      </p:sp>
      <p:sp>
        <p:nvSpPr>
          <p:cNvPr id="49" name="Текст 15"/>
          <p:cNvSpPr>
            <a:spLocks noGrp="1"/>
          </p:cNvSpPr>
          <p:nvPr>
            <p:ph type="body" sz="quarter" idx="17"/>
          </p:nvPr>
        </p:nvSpPr>
        <p:spPr>
          <a:xfrm>
            <a:off x="4511521" y="2962143"/>
            <a:ext cx="1567904" cy="297331"/>
          </a:xfrm>
        </p:spPr>
        <p:txBody>
          <a:bodyPr>
            <a:normAutofit/>
          </a:bodyPr>
          <a:lstStyle>
            <a:lvl1pPr>
              <a:defRPr sz="1350" b="1"/>
            </a:lvl1pPr>
          </a:lstStyle>
          <a:p>
            <a:pPr lvl="0"/>
            <a:r>
              <a:rPr lang="ru-RU"/>
              <a:t>Образец текста</a:t>
            </a:r>
          </a:p>
        </p:txBody>
      </p:sp>
      <p:sp>
        <p:nvSpPr>
          <p:cNvPr id="50" name="Текст 13"/>
          <p:cNvSpPr>
            <a:spLocks noGrp="1"/>
          </p:cNvSpPr>
          <p:nvPr>
            <p:ph type="body" sz="quarter" idx="18"/>
          </p:nvPr>
        </p:nvSpPr>
        <p:spPr>
          <a:xfrm>
            <a:off x="4511521" y="3262811"/>
            <a:ext cx="1785022" cy="8423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текста</a:t>
            </a:r>
          </a:p>
        </p:txBody>
      </p:sp>
      <p:sp>
        <p:nvSpPr>
          <p:cNvPr id="5" name="Рисунок 4"/>
          <p:cNvSpPr>
            <a:spLocks noGrp="1"/>
          </p:cNvSpPr>
          <p:nvPr>
            <p:ph type="pic" sz="quarter" idx="19"/>
          </p:nvPr>
        </p:nvSpPr>
        <p:spPr>
          <a:xfrm>
            <a:off x="428625" y="1762125"/>
            <a:ext cx="1052513" cy="1052513"/>
          </a:xfrm>
        </p:spPr>
        <p:txBody>
          <a:bodyPr rtlCol="0">
            <a:normAutofit/>
          </a:bodyPr>
          <a:lstStyle/>
          <a:p>
            <a:pPr lvl="0"/>
            <a:r>
              <a:rPr lang="ru-RU" noProof="0"/>
              <a:t>Вставка рисунка</a:t>
            </a:r>
          </a:p>
        </p:txBody>
      </p:sp>
      <p:sp>
        <p:nvSpPr>
          <p:cNvPr id="52" name="Рисунок 4"/>
          <p:cNvSpPr>
            <a:spLocks noGrp="1"/>
          </p:cNvSpPr>
          <p:nvPr>
            <p:ph type="pic" sz="quarter" idx="21"/>
          </p:nvPr>
        </p:nvSpPr>
        <p:spPr>
          <a:xfrm>
            <a:off x="4564162" y="1767312"/>
            <a:ext cx="1052513" cy="1052513"/>
          </a:xfrm>
        </p:spPr>
        <p:txBody>
          <a:bodyPr rtlCol="0">
            <a:normAutofit/>
          </a:bodyPr>
          <a:lstStyle/>
          <a:p>
            <a:pPr lvl="0"/>
            <a:r>
              <a:rPr lang="ru-RU" noProof="0"/>
              <a:t>Вставка рисунка</a:t>
            </a:r>
          </a:p>
        </p:txBody>
      </p:sp>
      <p:sp>
        <p:nvSpPr>
          <p:cNvPr id="17" name="Текст 13"/>
          <p:cNvSpPr>
            <a:spLocks noGrp="1"/>
          </p:cNvSpPr>
          <p:nvPr>
            <p:ph type="body" sz="quarter" idx="22"/>
          </p:nvPr>
        </p:nvSpPr>
        <p:spPr>
          <a:xfrm>
            <a:off x="357523" y="228157"/>
            <a:ext cx="5805346"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Образец текста</a:t>
            </a:r>
          </a:p>
          <a:p>
            <a:pPr lvl="1"/>
            <a:r>
              <a:rPr lang="ru-RU"/>
              <a:t>Второй уровень</a:t>
            </a:r>
          </a:p>
        </p:txBody>
      </p:sp>
      <p:sp>
        <p:nvSpPr>
          <p:cNvPr id="26" name="Рисунок 23"/>
          <p:cNvSpPr>
            <a:spLocks noGrp="1"/>
          </p:cNvSpPr>
          <p:nvPr>
            <p:ph type="pic" sz="quarter" idx="23"/>
          </p:nvPr>
        </p:nvSpPr>
        <p:spPr>
          <a:xfrm>
            <a:off x="6623229" y="-2281"/>
            <a:ext cx="2521884" cy="5148467"/>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613495 h 6997137"/>
              <a:gd name="connsiteX1" fmla="*/ 0 w 7948336"/>
              <a:gd name="connsiteY1" fmla="*/ 124895 h 6997137"/>
              <a:gd name="connsiteX2" fmla="*/ 7947252 w 7948336"/>
              <a:gd name="connsiteY2" fmla="*/ 129174 h 6997137"/>
              <a:gd name="connsiteX3" fmla="*/ 7946858 w 7948336"/>
              <a:gd name="connsiteY3" fmla="*/ 6984794 h 6997137"/>
              <a:gd name="connsiteX4" fmla="*/ 7338 w 7948336"/>
              <a:gd name="connsiteY4" fmla="*/ 6997137 h 6997137"/>
              <a:gd name="connsiteX5" fmla="*/ 1040 w 7948336"/>
              <a:gd name="connsiteY5" fmla="*/ 613495 h 6997137"/>
              <a:gd name="connsiteX6" fmla="*/ 7250364 w 7948336"/>
              <a:gd name="connsiteY6" fmla="*/ 591932 h 6997137"/>
              <a:gd name="connsiteX7" fmla="*/ 7463184 w 7948336"/>
              <a:gd name="connsiteY7" fmla="*/ 814177 h 6997137"/>
              <a:gd name="connsiteX8" fmla="*/ 7690753 w 7948336"/>
              <a:gd name="connsiteY8" fmla="*/ 594312 h 6997137"/>
              <a:gd name="connsiteX9" fmla="*/ 7468875 w 7948336"/>
              <a:gd name="connsiteY9" fmla="*/ 375374 h 6997137"/>
              <a:gd name="connsiteX10" fmla="*/ 7250364 w 7948336"/>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830123 w 7940999"/>
              <a:gd name="connsiteY0" fmla="*/ 622491 h 6983273"/>
              <a:gd name="connsiteX1" fmla="*/ 1850038 w 7940999"/>
              <a:gd name="connsiteY1" fmla="*/ 111031 h 6983273"/>
              <a:gd name="connsiteX2" fmla="*/ 7939915 w 7940999"/>
              <a:gd name="connsiteY2" fmla="*/ 115310 h 6983273"/>
              <a:gd name="connsiteX3" fmla="*/ 7939521 w 7940999"/>
              <a:gd name="connsiteY3" fmla="*/ 6970930 h 6983273"/>
              <a:gd name="connsiteX4" fmla="*/ 1 w 7940999"/>
              <a:gd name="connsiteY4" fmla="*/ 6983273 h 6983273"/>
              <a:gd name="connsiteX5" fmla="*/ 1830123 w 7940999"/>
              <a:gd name="connsiteY5" fmla="*/ 622491 h 6983273"/>
              <a:gd name="connsiteX6" fmla="*/ 7243027 w 7940999"/>
              <a:gd name="connsiteY6" fmla="*/ 578068 h 6983273"/>
              <a:gd name="connsiteX7" fmla="*/ 7455847 w 7940999"/>
              <a:gd name="connsiteY7" fmla="*/ 800313 h 6983273"/>
              <a:gd name="connsiteX8" fmla="*/ 7683416 w 7940999"/>
              <a:gd name="connsiteY8" fmla="*/ 580448 h 6983273"/>
              <a:gd name="connsiteX9" fmla="*/ 7461538 w 7940999"/>
              <a:gd name="connsiteY9" fmla="*/ 361510 h 6983273"/>
              <a:gd name="connsiteX10" fmla="*/ 7243027 w 7940999"/>
              <a:gd name="connsiteY10" fmla="*/ 578068 h 6983273"/>
              <a:gd name="connsiteX0" fmla="*/ 1830123 w 7940999"/>
              <a:gd name="connsiteY0" fmla="*/ 51360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30123 w 7940999"/>
              <a:gd name="connsiteY5" fmla="*/ 51360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1852983 w 7940999"/>
              <a:gd name="connsiteY0" fmla="*/ 50598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52983 w 7940999"/>
              <a:gd name="connsiteY5" fmla="*/ 50598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2945 w 6090961"/>
              <a:gd name="connsiteY0" fmla="*/ 619462 h 6987864"/>
              <a:gd name="connsiteX1" fmla="*/ 0 w 6090961"/>
              <a:gd name="connsiteY1" fmla="*/ 115622 h 6987864"/>
              <a:gd name="connsiteX2" fmla="*/ 6089877 w 6090961"/>
              <a:gd name="connsiteY2" fmla="*/ 119901 h 6987864"/>
              <a:gd name="connsiteX3" fmla="*/ 6089483 w 6090961"/>
              <a:gd name="connsiteY3" fmla="*/ 6975521 h 6987864"/>
              <a:gd name="connsiteX4" fmla="*/ 16863 w 6090961"/>
              <a:gd name="connsiteY4" fmla="*/ 6987864 h 6987864"/>
              <a:gd name="connsiteX5" fmla="*/ 2945 w 6090961"/>
              <a:gd name="connsiteY5" fmla="*/ 619462 h 6987864"/>
              <a:gd name="connsiteX6" fmla="*/ 5392989 w 6090961"/>
              <a:gd name="connsiteY6" fmla="*/ 582659 h 6987864"/>
              <a:gd name="connsiteX7" fmla="*/ 5605809 w 6090961"/>
              <a:gd name="connsiteY7" fmla="*/ 804904 h 6987864"/>
              <a:gd name="connsiteX8" fmla="*/ 5833378 w 6090961"/>
              <a:gd name="connsiteY8" fmla="*/ 585039 h 6987864"/>
              <a:gd name="connsiteX9" fmla="*/ 5611500 w 6090961"/>
              <a:gd name="connsiteY9" fmla="*/ 366101 h 6987864"/>
              <a:gd name="connsiteX10" fmla="*/ 5392989 w 6090961"/>
              <a:gd name="connsiteY10" fmla="*/ 582659 h 6987864"/>
              <a:gd name="connsiteX0" fmla="*/ 2945 w 6090961"/>
              <a:gd name="connsiteY0" fmla="*/ 50598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50598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4996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996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369 w 6113785"/>
              <a:gd name="connsiteY0" fmla="*/ 486936 h 6874388"/>
              <a:gd name="connsiteX1" fmla="*/ 22824 w 6113785"/>
              <a:gd name="connsiteY1" fmla="*/ 2146 h 6874388"/>
              <a:gd name="connsiteX2" fmla="*/ 6112701 w 6113785"/>
              <a:gd name="connsiteY2" fmla="*/ 6425 h 6874388"/>
              <a:gd name="connsiteX3" fmla="*/ 6112307 w 6113785"/>
              <a:gd name="connsiteY3" fmla="*/ 6862045 h 6874388"/>
              <a:gd name="connsiteX4" fmla="*/ 39687 w 6113785"/>
              <a:gd name="connsiteY4" fmla="*/ 6874388 h 6874388"/>
              <a:gd name="connsiteX5" fmla="*/ 369 w 6113785"/>
              <a:gd name="connsiteY5" fmla="*/ 486936 h 6874388"/>
              <a:gd name="connsiteX6" fmla="*/ 5415813 w 6113785"/>
              <a:gd name="connsiteY6" fmla="*/ 469183 h 6874388"/>
              <a:gd name="connsiteX7" fmla="*/ 5628633 w 6113785"/>
              <a:gd name="connsiteY7" fmla="*/ 691428 h 6874388"/>
              <a:gd name="connsiteX8" fmla="*/ 5856202 w 6113785"/>
              <a:gd name="connsiteY8" fmla="*/ 471563 h 6874388"/>
              <a:gd name="connsiteX9" fmla="*/ 5634324 w 6113785"/>
              <a:gd name="connsiteY9" fmla="*/ 252625 h 6874388"/>
              <a:gd name="connsiteX10" fmla="*/ 5415813 w 6113785"/>
              <a:gd name="connsiteY10" fmla="*/ 469183 h 6874388"/>
              <a:gd name="connsiteX0" fmla="*/ 2945 w 6090961"/>
              <a:gd name="connsiteY0" fmla="*/ 4742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742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606626 h 6999158"/>
              <a:gd name="connsiteX1" fmla="*/ 0 w 6090961"/>
              <a:gd name="connsiteY1" fmla="*/ 134536 h 6999158"/>
              <a:gd name="connsiteX2" fmla="*/ 6089877 w 6090961"/>
              <a:gd name="connsiteY2" fmla="*/ 138815 h 6999158"/>
              <a:gd name="connsiteX3" fmla="*/ 6089483 w 6090961"/>
              <a:gd name="connsiteY3" fmla="*/ 6994435 h 6999158"/>
              <a:gd name="connsiteX4" fmla="*/ 1623 w 6090961"/>
              <a:gd name="connsiteY4" fmla="*/ 6999158 h 6999158"/>
              <a:gd name="connsiteX5" fmla="*/ 2945 w 6090961"/>
              <a:gd name="connsiteY5" fmla="*/ 606626 h 6999158"/>
              <a:gd name="connsiteX6" fmla="*/ 5392989 w 6090961"/>
              <a:gd name="connsiteY6" fmla="*/ 601573 h 6999158"/>
              <a:gd name="connsiteX7" fmla="*/ 5605809 w 6090961"/>
              <a:gd name="connsiteY7" fmla="*/ 823818 h 6999158"/>
              <a:gd name="connsiteX8" fmla="*/ 5833378 w 6090961"/>
              <a:gd name="connsiteY8" fmla="*/ 603953 h 6999158"/>
              <a:gd name="connsiteX9" fmla="*/ 5611500 w 6090961"/>
              <a:gd name="connsiteY9" fmla="*/ 385015 h 6999158"/>
              <a:gd name="connsiteX10" fmla="*/ 5392989 w 6090961"/>
              <a:gd name="connsiteY10" fmla="*/ 601573 h 6999158"/>
              <a:gd name="connsiteX0" fmla="*/ 2945 w 6090961"/>
              <a:gd name="connsiteY0" fmla="*/ 474236 h 6866768"/>
              <a:gd name="connsiteX1" fmla="*/ 0 w 6090961"/>
              <a:gd name="connsiteY1" fmla="*/ 2146 h 6866768"/>
              <a:gd name="connsiteX2" fmla="*/ 6089877 w 6090961"/>
              <a:gd name="connsiteY2" fmla="*/ 6425 h 6866768"/>
              <a:gd name="connsiteX3" fmla="*/ 6089483 w 6090961"/>
              <a:gd name="connsiteY3" fmla="*/ 6862045 h 6866768"/>
              <a:gd name="connsiteX4" fmla="*/ 1623 w 6090961"/>
              <a:gd name="connsiteY4" fmla="*/ 6866768 h 6866768"/>
              <a:gd name="connsiteX5" fmla="*/ 2945 w 6090961"/>
              <a:gd name="connsiteY5" fmla="*/ 474236 h 6866768"/>
              <a:gd name="connsiteX6" fmla="*/ 5392989 w 6090961"/>
              <a:gd name="connsiteY6" fmla="*/ 469183 h 6866768"/>
              <a:gd name="connsiteX7" fmla="*/ 5605809 w 6090961"/>
              <a:gd name="connsiteY7" fmla="*/ 691428 h 6866768"/>
              <a:gd name="connsiteX8" fmla="*/ 5833378 w 6090961"/>
              <a:gd name="connsiteY8" fmla="*/ 471563 h 6866768"/>
              <a:gd name="connsiteX9" fmla="*/ 5611500 w 6090961"/>
              <a:gd name="connsiteY9" fmla="*/ 252625 h 6866768"/>
              <a:gd name="connsiteX10" fmla="*/ 5392989 w 6090961"/>
              <a:gd name="connsiteY10" fmla="*/ 469183 h 6866768"/>
              <a:gd name="connsiteX0" fmla="*/ 201720 w 6289736"/>
              <a:gd name="connsiteY0" fmla="*/ 606626 h 6999158"/>
              <a:gd name="connsiteX1" fmla="*/ 2917699 w 6289736"/>
              <a:gd name="connsiteY1" fmla="*/ 134536 h 6999158"/>
              <a:gd name="connsiteX2" fmla="*/ 6288652 w 6289736"/>
              <a:gd name="connsiteY2" fmla="*/ 138815 h 6999158"/>
              <a:gd name="connsiteX3" fmla="*/ 6288258 w 6289736"/>
              <a:gd name="connsiteY3" fmla="*/ 6994435 h 6999158"/>
              <a:gd name="connsiteX4" fmla="*/ 200398 w 6289736"/>
              <a:gd name="connsiteY4" fmla="*/ 6999158 h 6999158"/>
              <a:gd name="connsiteX5" fmla="*/ 201720 w 6289736"/>
              <a:gd name="connsiteY5" fmla="*/ 606626 h 6999158"/>
              <a:gd name="connsiteX6" fmla="*/ 5591764 w 6289736"/>
              <a:gd name="connsiteY6" fmla="*/ 601573 h 6999158"/>
              <a:gd name="connsiteX7" fmla="*/ 5804584 w 6289736"/>
              <a:gd name="connsiteY7" fmla="*/ 823818 h 6999158"/>
              <a:gd name="connsiteX8" fmla="*/ 6032153 w 6289736"/>
              <a:gd name="connsiteY8" fmla="*/ 603953 h 6999158"/>
              <a:gd name="connsiteX9" fmla="*/ 5810275 w 6289736"/>
              <a:gd name="connsiteY9" fmla="*/ 385015 h 6999158"/>
              <a:gd name="connsiteX10" fmla="*/ 5591764 w 6289736"/>
              <a:gd name="connsiteY10" fmla="*/ 601573 h 6999158"/>
              <a:gd name="connsiteX0" fmla="*/ 2704063 w 6089339"/>
              <a:gd name="connsiteY0" fmla="*/ 606626 h 6999158"/>
              <a:gd name="connsiteX1" fmla="*/ 2717302 w 6089339"/>
              <a:gd name="connsiteY1" fmla="*/ 134536 h 6999158"/>
              <a:gd name="connsiteX2" fmla="*/ 6088255 w 6089339"/>
              <a:gd name="connsiteY2" fmla="*/ 138815 h 6999158"/>
              <a:gd name="connsiteX3" fmla="*/ 6087861 w 6089339"/>
              <a:gd name="connsiteY3" fmla="*/ 6994435 h 6999158"/>
              <a:gd name="connsiteX4" fmla="*/ 1 w 6089339"/>
              <a:gd name="connsiteY4" fmla="*/ 6999158 h 6999158"/>
              <a:gd name="connsiteX5" fmla="*/ 2704063 w 6089339"/>
              <a:gd name="connsiteY5" fmla="*/ 606626 h 6999158"/>
              <a:gd name="connsiteX6" fmla="*/ 5391367 w 6089339"/>
              <a:gd name="connsiteY6" fmla="*/ 601573 h 6999158"/>
              <a:gd name="connsiteX7" fmla="*/ 5604187 w 6089339"/>
              <a:gd name="connsiteY7" fmla="*/ 823818 h 6999158"/>
              <a:gd name="connsiteX8" fmla="*/ 5831756 w 6089339"/>
              <a:gd name="connsiteY8" fmla="*/ 603953 h 6999158"/>
              <a:gd name="connsiteX9" fmla="*/ 5609878 w 6089339"/>
              <a:gd name="connsiteY9" fmla="*/ 385015 h 6999158"/>
              <a:gd name="connsiteX10" fmla="*/ 5391367 w 6089339"/>
              <a:gd name="connsiteY10" fmla="*/ 601573 h 6999158"/>
              <a:gd name="connsiteX0" fmla="*/ 2704063 w 6089339"/>
              <a:gd name="connsiteY0" fmla="*/ 474236 h 6866768"/>
              <a:gd name="connsiteX1" fmla="*/ 2717302 w 6089339"/>
              <a:gd name="connsiteY1" fmla="*/ 2146 h 6866768"/>
              <a:gd name="connsiteX2" fmla="*/ 6088255 w 6089339"/>
              <a:gd name="connsiteY2" fmla="*/ 6425 h 6866768"/>
              <a:gd name="connsiteX3" fmla="*/ 6087861 w 6089339"/>
              <a:gd name="connsiteY3" fmla="*/ 6862045 h 6866768"/>
              <a:gd name="connsiteX4" fmla="*/ 1 w 6089339"/>
              <a:gd name="connsiteY4" fmla="*/ 6866768 h 6866768"/>
              <a:gd name="connsiteX5" fmla="*/ 2704063 w 6089339"/>
              <a:gd name="connsiteY5" fmla="*/ 474236 h 6866768"/>
              <a:gd name="connsiteX6" fmla="*/ 5391367 w 6089339"/>
              <a:gd name="connsiteY6" fmla="*/ 469183 h 6866768"/>
              <a:gd name="connsiteX7" fmla="*/ 5604187 w 6089339"/>
              <a:gd name="connsiteY7" fmla="*/ 691428 h 6866768"/>
              <a:gd name="connsiteX8" fmla="*/ 5831756 w 6089339"/>
              <a:gd name="connsiteY8" fmla="*/ 471563 h 6866768"/>
              <a:gd name="connsiteX9" fmla="*/ 5609878 w 6089339"/>
              <a:gd name="connsiteY9" fmla="*/ 252625 h 6866768"/>
              <a:gd name="connsiteX10" fmla="*/ 5391367 w 6089339"/>
              <a:gd name="connsiteY10" fmla="*/ 469183 h 6866768"/>
              <a:gd name="connsiteX0" fmla="*/ 107 w 3385383"/>
              <a:gd name="connsiteY0" fmla="*/ 606626 h 6999158"/>
              <a:gd name="connsiteX1" fmla="*/ 13346 w 3385383"/>
              <a:gd name="connsiteY1" fmla="*/ 134536 h 6999158"/>
              <a:gd name="connsiteX2" fmla="*/ 3384299 w 3385383"/>
              <a:gd name="connsiteY2" fmla="*/ 138815 h 6999158"/>
              <a:gd name="connsiteX3" fmla="*/ 3383905 w 3385383"/>
              <a:gd name="connsiteY3" fmla="*/ 6994435 h 6999158"/>
              <a:gd name="connsiteX4" fmla="*/ 6877 w 3385383"/>
              <a:gd name="connsiteY4" fmla="*/ 6999158 h 6999158"/>
              <a:gd name="connsiteX5" fmla="*/ 107 w 3385383"/>
              <a:gd name="connsiteY5" fmla="*/ 606626 h 6999158"/>
              <a:gd name="connsiteX6" fmla="*/ 2687411 w 3385383"/>
              <a:gd name="connsiteY6" fmla="*/ 601573 h 6999158"/>
              <a:gd name="connsiteX7" fmla="*/ 2900231 w 3385383"/>
              <a:gd name="connsiteY7" fmla="*/ 823818 h 6999158"/>
              <a:gd name="connsiteX8" fmla="*/ 3127800 w 3385383"/>
              <a:gd name="connsiteY8" fmla="*/ 603953 h 6999158"/>
              <a:gd name="connsiteX9" fmla="*/ 2905922 w 3385383"/>
              <a:gd name="connsiteY9" fmla="*/ 385015 h 6999158"/>
              <a:gd name="connsiteX10" fmla="*/ 2687411 w 3385383"/>
              <a:gd name="connsiteY10" fmla="*/ 601573 h 6999158"/>
              <a:gd name="connsiteX0" fmla="*/ 34386 w 3419662"/>
              <a:gd name="connsiteY0" fmla="*/ 606626 h 6999158"/>
              <a:gd name="connsiteX1" fmla="*/ 0 w 3419662"/>
              <a:gd name="connsiteY1" fmla="*/ 134536 h 6999158"/>
              <a:gd name="connsiteX2" fmla="*/ 3418578 w 3419662"/>
              <a:gd name="connsiteY2" fmla="*/ 138815 h 6999158"/>
              <a:gd name="connsiteX3" fmla="*/ 3418184 w 3419662"/>
              <a:gd name="connsiteY3" fmla="*/ 6994435 h 6999158"/>
              <a:gd name="connsiteX4" fmla="*/ 41156 w 3419662"/>
              <a:gd name="connsiteY4" fmla="*/ 6999158 h 6999158"/>
              <a:gd name="connsiteX5" fmla="*/ 34386 w 3419662"/>
              <a:gd name="connsiteY5" fmla="*/ 606626 h 6999158"/>
              <a:gd name="connsiteX6" fmla="*/ 2721690 w 3419662"/>
              <a:gd name="connsiteY6" fmla="*/ 601573 h 6999158"/>
              <a:gd name="connsiteX7" fmla="*/ 2934510 w 3419662"/>
              <a:gd name="connsiteY7" fmla="*/ 823818 h 6999158"/>
              <a:gd name="connsiteX8" fmla="*/ 3162079 w 3419662"/>
              <a:gd name="connsiteY8" fmla="*/ 603953 h 6999158"/>
              <a:gd name="connsiteX9" fmla="*/ 2940201 w 3419662"/>
              <a:gd name="connsiteY9" fmla="*/ 385015 h 6999158"/>
              <a:gd name="connsiteX10" fmla="*/ 2721690 w 3419662"/>
              <a:gd name="connsiteY10" fmla="*/ 601573 h 6999158"/>
              <a:gd name="connsiteX0" fmla="*/ 493 w 3385769"/>
              <a:gd name="connsiteY0" fmla="*/ 606626 h 6999158"/>
              <a:gd name="connsiteX1" fmla="*/ 23257 w 3385769"/>
              <a:gd name="connsiteY1" fmla="*/ 134536 h 6999158"/>
              <a:gd name="connsiteX2" fmla="*/ 3384685 w 3385769"/>
              <a:gd name="connsiteY2" fmla="*/ 138815 h 6999158"/>
              <a:gd name="connsiteX3" fmla="*/ 3384291 w 3385769"/>
              <a:gd name="connsiteY3" fmla="*/ 6994435 h 6999158"/>
              <a:gd name="connsiteX4" fmla="*/ 7263 w 3385769"/>
              <a:gd name="connsiteY4" fmla="*/ 6999158 h 6999158"/>
              <a:gd name="connsiteX5" fmla="*/ 493 w 3385769"/>
              <a:gd name="connsiteY5" fmla="*/ 606626 h 6999158"/>
              <a:gd name="connsiteX6" fmla="*/ 2687797 w 3385769"/>
              <a:gd name="connsiteY6" fmla="*/ 601573 h 6999158"/>
              <a:gd name="connsiteX7" fmla="*/ 2900617 w 3385769"/>
              <a:gd name="connsiteY7" fmla="*/ 823818 h 6999158"/>
              <a:gd name="connsiteX8" fmla="*/ 3128186 w 3385769"/>
              <a:gd name="connsiteY8" fmla="*/ 603953 h 6999158"/>
              <a:gd name="connsiteX9" fmla="*/ 2906308 w 3385769"/>
              <a:gd name="connsiteY9" fmla="*/ 385015 h 6999158"/>
              <a:gd name="connsiteX10" fmla="*/ 2687797 w 3385769"/>
              <a:gd name="connsiteY10" fmla="*/ 601573 h 6999158"/>
              <a:gd name="connsiteX0" fmla="*/ 17053 w 3378516"/>
              <a:gd name="connsiteY0" fmla="*/ 606626 h 6999158"/>
              <a:gd name="connsiteX1" fmla="*/ 16004 w 3378516"/>
              <a:gd name="connsiteY1" fmla="*/ 134536 h 6999158"/>
              <a:gd name="connsiteX2" fmla="*/ 3377432 w 3378516"/>
              <a:gd name="connsiteY2" fmla="*/ 138815 h 6999158"/>
              <a:gd name="connsiteX3" fmla="*/ 3377038 w 3378516"/>
              <a:gd name="connsiteY3" fmla="*/ 6994435 h 6999158"/>
              <a:gd name="connsiteX4" fmla="*/ 10 w 3378516"/>
              <a:gd name="connsiteY4" fmla="*/ 6999158 h 6999158"/>
              <a:gd name="connsiteX5" fmla="*/ 17053 w 3378516"/>
              <a:gd name="connsiteY5" fmla="*/ 606626 h 6999158"/>
              <a:gd name="connsiteX6" fmla="*/ 2680544 w 3378516"/>
              <a:gd name="connsiteY6" fmla="*/ 601573 h 6999158"/>
              <a:gd name="connsiteX7" fmla="*/ 2893364 w 3378516"/>
              <a:gd name="connsiteY7" fmla="*/ 823818 h 6999158"/>
              <a:gd name="connsiteX8" fmla="*/ 3120933 w 3378516"/>
              <a:gd name="connsiteY8" fmla="*/ 603953 h 6999158"/>
              <a:gd name="connsiteX9" fmla="*/ 2899055 w 3378516"/>
              <a:gd name="connsiteY9" fmla="*/ 385015 h 6999158"/>
              <a:gd name="connsiteX10" fmla="*/ 2680544 w 3378516"/>
              <a:gd name="connsiteY10" fmla="*/ 601573 h 6999158"/>
              <a:gd name="connsiteX0" fmla="*/ 17050 w 3378513"/>
              <a:gd name="connsiteY0" fmla="*/ 474236 h 6866768"/>
              <a:gd name="connsiteX1" fmla="*/ 16001 w 3378513"/>
              <a:gd name="connsiteY1" fmla="*/ 2146 h 6866768"/>
              <a:gd name="connsiteX2" fmla="*/ 3377429 w 3378513"/>
              <a:gd name="connsiteY2" fmla="*/ 6425 h 6866768"/>
              <a:gd name="connsiteX3" fmla="*/ 3377035 w 3378513"/>
              <a:gd name="connsiteY3" fmla="*/ 6862045 h 6866768"/>
              <a:gd name="connsiteX4" fmla="*/ 7 w 3378513"/>
              <a:gd name="connsiteY4" fmla="*/ 6866768 h 6866768"/>
              <a:gd name="connsiteX5" fmla="*/ 17050 w 3378513"/>
              <a:gd name="connsiteY5" fmla="*/ 474236 h 6866768"/>
              <a:gd name="connsiteX6" fmla="*/ 2680541 w 3378513"/>
              <a:gd name="connsiteY6" fmla="*/ 469183 h 6866768"/>
              <a:gd name="connsiteX7" fmla="*/ 2893361 w 3378513"/>
              <a:gd name="connsiteY7" fmla="*/ 691428 h 6866768"/>
              <a:gd name="connsiteX8" fmla="*/ 3120930 w 3378513"/>
              <a:gd name="connsiteY8" fmla="*/ 471563 h 6866768"/>
              <a:gd name="connsiteX9" fmla="*/ 2899052 w 3378513"/>
              <a:gd name="connsiteY9" fmla="*/ 252625 h 6866768"/>
              <a:gd name="connsiteX10" fmla="*/ 2680541 w 3378513"/>
              <a:gd name="connsiteY10" fmla="*/ 469183 h 6866768"/>
              <a:gd name="connsiteX0" fmla="*/ 17050 w 3378513"/>
              <a:gd name="connsiteY0" fmla="*/ 472090 h 6864622"/>
              <a:gd name="connsiteX1" fmla="*/ 16001 w 3378513"/>
              <a:gd name="connsiteY1" fmla="*/ 0 h 6864622"/>
              <a:gd name="connsiteX2" fmla="*/ 3377429 w 3378513"/>
              <a:gd name="connsiteY2" fmla="*/ 4279 h 6864622"/>
              <a:gd name="connsiteX3" fmla="*/ 3377035 w 3378513"/>
              <a:gd name="connsiteY3" fmla="*/ 6859899 h 6864622"/>
              <a:gd name="connsiteX4" fmla="*/ 7 w 3378513"/>
              <a:gd name="connsiteY4" fmla="*/ 6864622 h 6864622"/>
              <a:gd name="connsiteX5" fmla="*/ 17050 w 3378513"/>
              <a:gd name="connsiteY5" fmla="*/ 472090 h 6864622"/>
              <a:gd name="connsiteX6" fmla="*/ 2680541 w 3378513"/>
              <a:gd name="connsiteY6" fmla="*/ 467037 h 6864622"/>
              <a:gd name="connsiteX7" fmla="*/ 2893361 w 3378513"/>
              <a:gd name="connsiteY7" fmla="*/ 689282 h 6864622"/>
              <a:gd name="connsiteX8" fmla="*/ 3120930 w 3378513"/>
              <a:gd name="connsiteY8" fmla="*/ 469417 h 6864622"/>
              <a:gd name="connsiteX9" fmla="*/ 2899052 w 3378513"/>
              <a:gd name="connsiteY9" fmla="*/ 250479 h 6864622"/>
              <a:gd name="connsiteX10" fmla="*/ 2680541 w 3378513"/>
              <a:gd name="connsiteY10" fmla="*/ 467037 h 6864622"/>
              <a:gd name="connsiteX0" fmla="*/ 2799 w 3364262"/>
              <a:gd name="connsiteY0" fmla="*/ 605952 h 6995633"/>
              <a:gd name="connsiteX1" fmla="*/ 1750 w 3364262"/>
              <a:gd name="connsiteY1" fmla="*/ 133862 h 6995633"/>
              <a:gd name="connsiteX2" fmla="*/ 3363178 w 3364262"/>
              <a:gd name="connsiteY2" fmla="*/ 138141 h 6995633"/>
              <a:gd name="connsiteX3" fmla="*/ 3362784 w 3364262"/>
              <a:gd name="connsiteY3" fmla="*/ 6993761 h 6995633"/>
              <a:gd name="connsiteX4" fmla="*/ 44 w 3364262"/>
              <a:gd name="connsiteY4" fmla="*/ 6988959 h 6995633"/>
              <a:gd name="connsiteX5" fmla="*/ 2799 w 3364262"/>
              <a:gd name="connsiteY5" fmla="*/ 605952 h 6995633"/>
              <a:gd name="connsiteX6" fmla="*/ 2666290 w 3364262"/>
              <a:gd name="connsiteY6" fmla="*/ 600899 h 6995633"/>
              <a:gd name="connsiteX7" fmla="*/ 2879110 w 3364262"/>
              <a:gd name="connsiteY7" fmla="*/ 823144 h 6995633"/>
              <a:gd name="connsiteX8" fmla="*/ 3106679 w 3364262"/>
              <a:gd name="connsiteY8" fmla="*/ 603279 h 6995633"/>
              <a:gd name="connsiteX9" fmla="*/ 2884801 w 3364262"/>
              <a:gd name="connsiteY9" fmla="*/ 384341 h 6995633"/>
              <a:gd name="connsiteX10" fmla="*/ 2666290 w 3364262"/>
              <a:gd name="connsiteY10" fmla="*/ 600899 h 6995633"/>
              <a:gd name="connsiteX0" fmla="*/ 1049 w 3362512"/>
              <a:gd name="connsiteY0" fmla="*/ 606626 h 6999158"/>
              <a:gd name="connsiteX1" fmla="*/ 0 w 3362512"/>
              <a:gd name="connsiteY1" fmla="*/ 134536 h 6999158"/>
              <a:gd name="connsiteX2" fmla="*/ 3361428 w 3362512"/>
              <a:gd name="connsiteY2" fmla="*/ 138815 h 6999158"/>
              <a:gd name="connsiteX3" fmla="*/ 3361034 w 3362512"/>
              <a:gd name="connsiteY3" fmla="*/ 6994435 h 6999158"/>
              <a:gd name="connsiteX4" fmla="*/ 3056 w 3362512"/>
              <a:gd name="connsiteY4" fmla="*/ 6999158 h 6999158"/>
              <a:gd name="connsiteX5" fmla="*/ 1049 w 3362512"/>
              <a:gd name="connsiteY5" fmla="*/ 606626 h 6999158"/>
              <a:gd name="connsiteX6" fmla="*/ 2664540 w 3362512"/>
              <a:gd name="connsiteY6" fmla="*/ 601573 h 6999158"/>
              <a:gd name="connsiteX7" fmla="*/ 2877360 w 3362512"/>
              <a:gd name="connsiteY7" fmla="*/ 823818 h 6999158"/>
              <a:gd name="connsiteX8" fmla="*/ 3104929 w 3362512"/>
              <a:gd name="connsiteY8" fmla="*/ 603953 h 6999158"/>
              <a:gd name="connsiteX9" fmla="*/ 2883051 w 3362512"/>
              <a:gd name="connsiteY9" fmla="*/ 385015 h 6999158"/>
              <a:gd name="connsiteX10" fmla="*/ 2664540 w 3362512"/>
              <a:gd name="connsiteY10" fmla="*/ 601573 h 6999158"/>
              <a:gd name="connsiteX0" fmla="*/ 1049 w 3362512"/>
              <a:gd name="connsiteY0" fmla="*/ 472090 h 6864622"/>
              <a:gd name="connsiteX1" fmla="*/ 0 w 3362512"/>
              <a:gd name="connsiteY1" fmla="*/ 0 h 6864622"/>
              <a:gd name="connsiteX2" fmla="*/ 3361428 w 3362512"/>
              <a:gd name="connsiteY2" fmla="*/ 4279 h 6864622"/>
              <a:gd name="connsiteX3" fmla="*/ 3361034 w 3362512"/>
              <a:gd name="connsiteY3" fmla="*/ 6859899 h 6864622"/>
              <a:gd name="connsiteX4" fmla="*/ 3056 w 3362512"/>
              <a:gd name="connsiteY4" fmla="*/ 6864622 h 6864622"/>
              <a:gd name="connsiteX5" fmla="*/ 1049 w 3362512"/>
              <a:gd name="connsiteY5" fmla="*/ 472090 h 6864622"/>
              <a:gd name="connsiteX6" fmla="*/ 2664540 w 3362512"/>
              <a:gd name="connsiteY6" fmla="*/ 467037 h 6864622"/>
              <a:gd name="connsiteX7" fmla="*/ 2877360 w 3362512"/>
              <a:gd name="connsiteY7" fmla="*/ 689282 h 6864622"/>
              <a:gd name="connsiteX8" fmla="*/ 3104929 w 3362512"/>
              <a:gd name="connsiteY8" fmla="*/ 469417 h 6864622"/>
              <a:gd name="connsiteX9" fmla="*/ 2883051 w 3362512"/>
              <a:gd name="connsiteY9" fmla="*/ 250479 h 6864622"/>
              <a:gd name="connsiteX10" fmla="*/ 2664540 w 3362512"/>
              <a:gd name="connsiteY10" fmla="*/ 467037 h 686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2512" h="6864622">
                <a:moveTo>
                  <a:pt x="1049" y="472090"/>
                </a:moveTo>
                <a:cubicBezTo>
                  <a:pt x="540" y="280486"/>
                  <a:pt x="2211" y="189610"/>
                  <a:pt x="0" y="0"/>
                </a:cubicBezTo>
                <a:cubicBezTo>
                  <a:pt x="169727" y="3331"/>
                  <a:pt x="1331469" y="2853"/>
                  <a:pt x="3361428" y="4279"/>
                </a:cubicBezTo>
                <a:cubicBezTo>
                  <a:pt x="3359672" y="160679"/>
                  <a:pt x="3364939" y="6667196"/>
                  <a:pt x="3361034" y="6859899"/>
                </a:cubicBezTo>
                <a:cubicBezTo>
                  <a:pt x="3162112" y="6866669"/>
                  <a:pt x="313745" y="6862248"/>
                  <a:pt x="3056" y="6864622"/>
                </a:cubicBezTo>
                <a:cubicBezTo>
                  <a:pt x="2627" y="6587210"/>
                  <a:pt x="1558" y="663694"/>
                  <a:pt x="1049" y="472090"/>
                </a:cubicBezTo>
                <a:close/>
                <a:moveTo>
                  <a:pt x="2664540" y="467037"/>
                </a:moveTo>
                <a:cubicBezTo>
                  <a:pt x="2663592" y="575890"/>
                  <a:pt x="2744431" y="684123"/>
                  <a:pt x="2877360" y="689282"/>
                </a:cubicBezTo>
                <a:cubicBezTo>
                  <a:pt x="3010289" y="694441"/>
                  <a:pt x="3102791" y="587398"/>
                  <a:pt x="3104929" y="469417"/>
                </a:cubicBezTo>
                <a:cubicBezTo>
                  <a:pt x="3107067" y="351436"/>
                  <a:pt x="3004074" y="248495"/>
                  <a:pt x="2883051" y="250479"/>
                </a:cubicBezTo>
                <a:cubicBezTo>
                  <a:pt x="2762028" y="252463"/>
                  <a:pt x="2665488" y="358184"/>
                  <a:pt x="2664540" y="467037"/>
                </a:cubicBezTo>
                <a:close/>
              </a:path>
            </a:pathLst>
          </a:custGeom>
        </p:spPr>
        <p:txBody>
          <a:bodyPr rtlCol="0">
            <a:normAutofit/>
          </a:bodyPr>
          <a:lstStyle/>
          <a:p>
            <a:pPr lvl="0"/>
            <a:r>
              <a:rPr lang="ru-RU" noProof="0"/>
              <a:t>Вставка рисунка</a:t>
            </a:r>
          </a:p>
        </p:txBody>
      </p:sp>
    </p:spTree>
    <p:extLst>
      <p:ext uri="{BB962C8B-B14F-4D97-AF65-F5344CB8AC3E}">
        <p14:creationId xmlns:p14="http://schemas.microsoft.com/office/powerpoint/2010/main" val="1473622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Контент и среднее фото справа">
    <p:spTree>
      <p:nvGrpSpPr>
        <p:cNvPr id="1" name=""/>
        <p:cNvGrpSpPr/>
        <p:nvPr/>
      </p:nvGrpSpPr>
      <p:grpSpPr>
        <a:xfrm>
          <a:off x="0" y="0"/>
          <a:ext cx="0" cy="0"/>
          <a:chOff x="0" y="0"/>
          <a:chExt cx="0" cy="0"/>
        </a:xfrm>
      </p:grpSpPr>
      <p:sp>
        <p:nvSpPr>
          <p:cNvPr id="10" name="Прямоугольник 9"/>
          <p:cNvSpPr/>
          <p:nvPr userDrawn="1"/>
        </p:nvSpPr>
        <p:spPr>
          <a:xfrm>
            <a:off x="0" y="0"/>
            <a:ext cx="4567238" cy="5143500"/>
          </a:xfrm>
          <a:prstGeom prst="rect">
            <a:avLst/>
          </a:prstGeom>
          <a:solidFill>
            <a:srgbClr val="CCD3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pic>
        <p:nvPicPr>
          <p:cNvPr id="11" name="Рисунок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2507" y="184547"/>
            <a:ext cx="327422" cy="32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Рисунок 2"/>
          <p:cNvSpPr>
            <a:spLocks noGrp="1"/>
          </p:cNvSpPr>
          <p:nvPr>
            <p:ph type="pic" sz="quarter" idx="16"/>
          </p:nvPr>
        </p:nvSpPr>
        <p:spPr>
          <a:xfrm>
            <a:off x="8493" y="0"/>
            <a:ext cx="4567238" cy="5143500"/>
          </a:xfrm>
        </p:spPr>
        <p:txBody>
          <a:bodyPr rtlCol="0">
            <a:normAutofit/>
          </a:bodyPr>
          <a:lstStyle/>
          <a:p>
            <a:pPr lvl="0"/>
            <a:r>
              <a:rPr lang="ru-RU" noProof="0"/>
              <a:t>Вставка рисунка</a:t>
            </a:r>
          </a:p>
        </p:txBody>
      </p:sp>
      <p:sp>
        <p:nvSpPr>
          <p:cNvPr id="12" name="Title Placeholder 1"/>
          <p:cNvSpPr>
            <a:spLocks noGrp="1"/>
          </p:cNvSpPr>
          <p:nvPr>
            <p:ph type="title"/>
          </p:nvPr>
        </p:nvSpPr>
        <p:spPr>
          <a:xfrm>
            <a:off x="5217346" y="386324"/>
            <a:ext cx="3135074" cy="1300946"/>
          </a:xfrm>
          <a:prstGeom prst="rect">
            <a:avLst/>
          </a:prstGeom>
        </p:spPr>
        <p:txBody>
          <a:bodyPr rtlCol="0" anchor="t">
            <a:normAutofit/>
          </a:bodyPr>
          <a:lstStyle>
            <a:lvl1pPr>
              <a:lnSpc>
                <a:spcPts val="2700"/>
              </a:lnSpc>
              <a:defRPr sz="2400"/>
            </a:lvl1pPr>
          </a:lstStyle>
          <a:p>
            <a:r>
              <a:rPr lang="ru-RU"/>
              <a:t>Образец заголовка</a:t>
            </a:r>
            <a:endParaRPr lang="en-US"/>
          </a:p>
        </p:txBody>
      </p:sp>
      <p:sp>
        <p:nvSpPr>
          <p:cNvPr id="14" name="Текст 13"/>
          <p:cNvSpPr>
            <a:spLocks noGrp="1"/>
          </p:cNvSpPr>
          <p:nvPr>
            <p:ph type="body" sz="quarter" idx="10"/>
          </p:nvPr>
        </p:nvSpPr>
        <p:spPr>
          <a:xfrm>
            <a:off x="5182218" y="1964508"/>
            <a:ext cx="3170202" cy="540545"/>
          </a:xfrm>
        </p:spPr>
        <p:txBody>
          <a:bodyPr>
            <a:normAutofit/>
          </a:bodyPr>
          <a:lstStyle>
            <a:lvl1pPr>
              <a:defRPr sz="1125" baseline="0"/>
            </a:lvl1pPr>
          </a:lstStyle>
          <a:p>
            <a:pPr lvl="0"/>
            <a:r>
              <a:rPr lang="ru-RU"/>
              <a:t>Образец текста</a:t>
            </a:r>
          </a:p>
        </p:txBody>
      </p:sp>
      <p:sp>
        <p:nvSpPr>
          <p:cNvPr id="21" name="Текст 13"/>
          <p:cNvSpPr>
            <a:spLocks noGrp="1"/>
          </p:cNvSpPr>
          <p:nvPr>
            <p:ph type="body" sz="quarter" idx="14"/>
          </p:nvPr>
        </p:nvSpPr>
        <p:spPr>
          <a:xfrm>
            <a:off x="5166066" y="4534517"/>
            <a:ext cx="3186354" cy="540545"/>
          </a:xfrm>
        </p:spPr>
        <p:txBody>
          <a:bodyPr>
            <a:normAutofit/>
          </a:bodyPr>
          <a:lstStyle>
            <a:lvl1pPr>
              <a:lnSpc>
                <a:spcPts val="600"/>
              </a:lnSpc>
              <a:defRPr sz="1125" baseline="0"/>
            </a:lvl1pPr>
          </a:lstStyle>
          <a:p>
            <a:pPr lvl="0"/>
            <a:r>
              <a:rPr lang="ru-RU"/>
              <a:t>Образец текста</a:t>
            </a:r>
          </a:p>
          <a:p>
            <a:pPr lvl="1"/>
            <a:r>
              <a:rPr lang="ru-RU"/>
              <a:t>Второй уровень</a:t>
            </a:r>
          </a:p>
        </p:txBody>
      </p:sp>
      <p:sp>
        <p:nvSpPr>
          <p:cNvPr id="22" name="Текст 15"/>
          <p:cNvSpPr>
            <a:spLocks noGrp="1"/>
          </p:cNvSpPr>
          <p:nvPr>
            <p:ph type="body" sz="quarter" idx="15"/>
          </p:nvPr>
        </p:nvSpPr>
        <p:spPr>
          <a:xfrm>
            <a:off x="5166066" y="4285054"/>
            <a:ext cx="3186354" cy="278358"/>
          </a:xfrm>
        </p:spPr>
        <p:txBody>
          <a:bodyPr>
            <a:normAutofit/>
          </a:bodyPr>
          <a:lstStyle>
            <a:lvl1pPr>
              <a:defRPr sz="1200" b="1" baseline="0"/>
            </a:lvl1pPr>
          </a:lstStyle>
          <a:p>
            <a:pPr lvl="0"/>
            <a:r>
              <a:rPr lang="ru-RU"/>
              <a:t>Образец текста</a:t>
            </a:r>
          </a:p>
        </p:txBody>
      </p:sp>
      <p:sp>
        <p:nvSpPr>
          <p:cNvPr id="5" name="Рисунок 4"/>
          <p:cNvSpPr>
            <a:spLocks noGrp="1"/>
          </p:cNvSpPr>
          <p:nvPr>
            <p:ph type="pic" sz="quarter" idx="17"/>
          </p:nvPr>
        </p:nvSpPr>
        <p:spPr>
          <a:xfrm>
            <a:off x="5246614" y="2490742"/>
            <a:ext cx="404813" cy="404813"/>
          </a:xfrm>
        </p:spPr>
        <p:txBody>
          <a:bodyPr rtlCol="0">
            <a:noAutofit/>
          </a:bodyPr>
          <a:lstStyle>
            <a:lvl1pPr>
              <a:defRPr sz="750"/>
            </a:lvl1pPr>
          </a:lstStyle>
          <a:p>
            <a:pPr lvl="0"/>
            <a:r>
              <a:rPr lang="ru-RU" noProof="0"/>
              <a:t>Вставка рисунка</a:t>
            </a:r>
          </a:p>
        </p:txBody>
      </p:sp>
      <p:sp>
        <p:nvSpPr>
          <p:cNvPr id="20" name="Рисунок 4"/>
          <p:cNvSpPr>
            <a:spLocks noGrp="1"/>
          </p:cNvSpPr>
          <p:nvPr>
            <p:ph type="pic" sz="quarter" idx="18"/>
          </p:nvPr>
        </p:nvSpPr>
        <p:spPr>
          <a:xfrm>
            <a:off x="5750602" y="2487350"/>
            <a:ext cx="404813" cy="404813"/>
          </a:xfrm>
        </p:spPr>
        <p:txBody>
          <a:bodyPr rtlCol="0">
            <a:noAutofit/>
          </a:bodyPr>
          <a:lstStyle>
            <a:lvl1pPr>
              <a:defRPr sz="750"/>
            </a:lvl1pPr>
          </a:lstStyle>
          <a:p>
            <a:pPr lvl="0"/>
            <a:r>
              <a:rPr lang="ru-RU" noProof="0"/>
              <a:t>Вставка рисунка</a:t>
            </a:r>
          </a:p>
        </p:txBody>
      </p:sp>
      <p:sp>
        <p:nvSpPr>
          <p:cNvPr id="28" name="Рисунок 4"/>
          <p:cNvSpPr>
            <a:spLocks noGrp="1"/>
          </p:cNvSpPr>
          <p:nvPr>
            <p:ph type="pic" sz="quarter" idx="19"/>
          </p:nvPr>
        </p:nvSpPr>
        <p:spPr>
          <a:xfrm>
            <a:off x="6254590" y="2487350"/>
            <a:ext cx="404813" cy="404813"/>
          </a:xfrm>
        </p:spPr>
        <p:txBody>
          <a:bodyPr rtlCol="0">
            <a:noAutofit/>
          </a:bodyPr>
          <a:lstStyle>
            <a:lvl1pPr>
              <a:defRPr sz="750"/>
            </a:lvl1pPr>
          </a:lstStyle>
          <a:p>
            <a:pPr lvl="0"/>
            <a:r>
              <a:rPr lang="ru-RU" noProof="0"/>
              <a:t>Вставка рисунка</a:t>
            </a:r>
          </a:p>
        </p:txBody>
      </p:sp>
    </p:spTree>
    <p:extLst>
      <p:ext uri="{BB962C8B-B14F-4D97-AF65-F5344CB8AC3E}">
        <p14:creationId xmlns:p14="http://schemas.microsoft.com/office/powerpoint/2010/main" val="6989602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Мокап ноутбук">
    <p:spTree>
      <p:nvGrpSpPr>
        <p:cNvPr id="1" name=""/>
        <p:cNvGrpSpPr/>
        <p:nvPr/>
      </p:nvGrpSpPr>
      <p:grpSpPr>
        <a:xfrm>
          <a:off x="0" y="0"/>
          <a:ext cx="0" cy="0"/>
          <a:chOff x="0" y="0"/>
          <a:chExt cx="0" cy="0"/>
        </a:xfrm>
      </p:grpSpPr>
      <p:pic>
        <p:nvPicPr>
          <p:cNvPr id="12" name="Рисунок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30154" y="1370410"/>
            <a:ext cx="5782865" cy="337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Прямоугольник 12"/>
          <p:cNvSpPr/>
          <p:nvPr userDrawn="1"/>
        </p:nvSpPr>
        <p:spPr>
          <a:xfrm>
            <a:off x="3856435" y="1572816"/>
            <a:ext cx="4321969" cy="2833688"/>
          </a:xfrm>
          <a:prstGeom prst="rect">
            <a:avLst/>
          </a:prstGeom>
          <a:solidFill>
            <a:srgbClr val="CCD3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sp>
        <p:nvSpPr>
          <p:cNvPr id="23" name="Subtitle 2"/>
          <p:cNvSpPr>
            <a:spLocks noGrp="1"/>
          </p:cNvSpPr>
          <p:nvPr>
            <p:ph type="subTitle" idx="1"/>
          </p:nvPr>
        </p:nvSpPr>
        <p:spPr>
          <a:xfrm>
            <a:off x="359048" y="804377"/>
            <a:ext cx="7977083" cy="405210"/>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a:p>
        </p:txBody>
      </p:sp>
      <p:sp>
        <p:nvSpPr>
          <p:cNvPr id="24" name="Текст 13"/>
          <p:cNvSpPr>
            <a:spLocks noGrp="1"/>
          </p:cNvSpPr>
          <p:nvPr>
            <p:ph type="body" sz="quarter" idx="26"/>
          </p:nvPr>
        </p:nvSpPr>
        <p:spPr>
          <a:xfrm>
            <a:off x="361094" y="231729"/>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Образец текста</a:t>
            </a:r>
          </a:p>
          <a:p>
            <a:pPr lvl="1"/>
            <a:r>
              <a:rPr lang="ru-RU"/>
              <a:t>Второй уровень</a:t>
            </a:r>
          </a:p>
        </p:txBody>
      </p:sp>
      <p:sp>
        <p:nvSpPr>
          <p:cNvPr id="27" name="Title Placeholder 1"/>
          <p:cNvSpPr>
            <a:spLocks noGrp="1"/>
          </p:cNvSpPr>
          <p:nvPr>
            <p:ph type="title"/>
          </p:nvPr>
        </p:nvSpPr>
        <p:spPr>
          <a:xfrm>
            <a:off x="348604" y="388248"/>
            <a:ext cx="7976813" cy="435289"/>
          </a:xfrm>
          <a:prstGeom prst="rect">
            <a:avLst/>
          </a:prstGeom>
        </p:spPr>
        <p:txBody>
          <a:bodyPr rtlCol="0" anchor="t">
            <a:normAutofit/>
          </a:bodyPr>
          <a:lstStyle/>
          <a:p>
            <a:r>
              <a:rPr lang="ru-RU"/>
              <a:t>Образец заголовка</a:t>
            </a:r>
            <a:endParaRPr lang="en-US"/>
          </a:p>
        </p:txBody>
      </p:sp>
      <p:sp>
        <p:nvSpPr>
          <p:cNvPr id="30" name="Текст 13"/>
          <p:cNvSpPr>
            <a:spLocks noGrp="1"/>
          </p:cNvSpPr>
          <p:nvPr>
            <p:ph type="body" sz="quarter" idx="10"/>
          </p:nvPr>
        </p:nvSpPr>
        <p:spPr>
          <a:xfrm>
            <a:off x="358895" y="1824676"/>
            <a:ext cx="3149348" cy="540545"/>
          </a:xfrm>
        </p:spPr>
        <p:txBody>
          <a:bodyPr>
            <a:normAutofit/>
          </a:bodyPr>
          <a:lstStyle>
            <a:lvl1pPr>
              <a:defRPr sz="1125" baseline="0"/>
            </a:lvl1pPr>
          </a:lstStyle>
          <a:p>
            <a:pPr lvl="0"/>
            <a:r>
              <a:rPr lang="ru-RU"/>
              <a:t>Образец текста</a:t>
            </a:r>
          </a:p>
        </p:txBody>
      </p:sp>
      <p:sp>
        <p:nvSpPr>
          <p:cNvPr id="31" name="Текст 15"/>
          <p:cNvSpPr>
            <a:spLocks noGrp="1"/>
          </p:cNvSpPr>
          <p:nvPr>
            <p:ph type="body" sz="quarter" idx="11"/>
          </p:nvPr>
        </p:nvSpPr>
        <p:spPr>
          <a:xfrm>
            <a:off x="358895" y="1617405"/>
            <a:ext cx="3149348" cy="297331"/>
          </a:xfrm>
        </p:spPr>
        <p:txBody>
          <a:bodyPr>
            <a:normAutofit/>
          </a:bodyPr>
          <a:lstStyle>
            <a:lvl1pPr>
              <a:defRPr sz="1425" b="1"/>
            </a:lvl1pPr>
          </a:lstStyle>
          <a:p>
            <a:pPr lvl="0"/>
            <a:r>
              <a:rPr lang="ru-RU"/>
              <a:t>Образец текста</a:t>
            </a:r>
          </a:p>
        </p:txBody>
      </p:sp>
      <p:sp>
        <p:nvSpPr>
          <p:cNvPr id="32" name="Текст 13"/>
          <p:cNvSpPr>
            <a:spLocks noGrp="1"/>
          </p:cNvSpPr>
          <p:nvPr>
            <p:ph type="body" sz="quarter" idx="12"/>
          </p:nvPr>
        </p:nvSpPr>
        <p:spPr>
          <a:xfrm>
            <a:off x="348604" y="2784193"/>
            <a:ext cx="3149348" cy="540545"/>
          </a:xfrm>
        </p:spPr>
        <p:txBody>
          <a:bodyPr>
            <a:normAutofit/>
          </a:bodyPr>
          <a:lstStyle>
            <a:lvl1pPr>
              <a:defRPr sz="1125" baseline="0"/>
            </a:lvl1pPr>
          </a:lstStyle>
          <a:p>
            <a:pPr lvl="0"/>
            <a:r>
              <a:rPr lang="ru-RU"/>
              <a:t>Образец текста</a:t>
            </a:r>
          </a:p>
        </p:txBody>
      </p:sp>
      <p:sp>
        <p:nvSpPr>
          <p:cNvPr id="33" name="Текст 15"/>
          <p:cNvSpPr>
            <a:spLocks noGrp="1"/>
          </p:cNvSpPr>
          <p:nvPr>
            <p:ph type="body" sz="quarter" idx="13"/>
          </p:nvPr>
        </p:nvSpPr>
        <p:spPr>
          <a:xfrm>
            <a:off x="348604" y="2576922"/>
            <a:ext cx="3149348" cy="297331"/>
          </a:xfrm>
        </p:spPr>
        <p:txBody>
          <a:bodyPr>
            <a:normAutofit/>
          </a:bodyPr>
          <a:lstStyle>
            <a:lvl1pPr>
              <a:defRPr sz="1425" b="1"/>
            </a:lvl1pPr>
          </a:lstStyle>
          <a:p>
            <a:pPr lvl="0"/>
            <a:r>
              <a:rPr lang="ru-RU"/>
              <a:t>Образец текста</a:t>
            </a:r>
          </a:p>
        </p:txBody>
      </p:sp>
      <p:sp>
        <p:nvSpPr>
          <p:cNvPr id="34" name="Текст 13"/>
          <p:cNvSpPr>
            <a:spLocks noGrp="1"/>
          </p:cNvSpPr>
          <p:nvPr>
            <p:ph type="body" sz="quarter" idx="14"/>
          </p:nvPr>
        </p:nvSpPr>
        <p:spPr>
          <a:xfrm>
            <a:off x="358895" y="3725995"/>
            <a:ext cx="3149348" cy="540545"/>
          </a:xfrm>
        </p:spPr>
        <p:txBody>
          <a:bodyPr>
            <a:normAutofit/>
          </a:bodyPr>
          <a:lstStyle>
            <a:lvl1pPr>
              <a:defRPr sz="1125" baseline="0"/>
            </a:lvl1pPr>
          </a:lstStyle>
          <a:p>
            <a:pPr lvl="0"/>
            <a:r>
              <a:rPr lang="ru-RU"/>
              <a:t>Образец текста</a:t>
            </a:r>
          </a:p>
        </p:txBody>
      </p:sp>
      <p:sp>
        <p:nvSpPr>
          <p:cNvPr id="35" name="Текст 15"/>
          <p:cNvSpPr>
            <a:spLocks noGrp="1"/>
          </p:cNvSpPr>
          <p:nvPr>
            <p:ph type="body" sz="quarter" idx="15"/>
          </p:nvPr>
        </p:nvSpPr>
        <p:spPr>
          <a:xfrm>
            <a:off x="358895" y="3518724"/>
            <a:ext cx="3149348" cy="297331"/>
          </a:xfrm>
        </p:spPr>
        <p:txBody>
          <a:bodyPr>
            <a:normAutofit/>
          </a:bodyPr>
          <a:lstStyle>
            <a:lvl1pPr>
              <a:defRPr sz="1425" b="1"/>
            </a:lvl1pPr>
          </a:lstStyle>
          <a:p>
            <a:pPr lvl="0"/>
            <a:r>
              <a:rPr lang="ru-RU"/>
              <a:t>Образец текста</a:t>
            </a:r>
          </a:p>
        </p:txBody>
      </p:sp>
      <p:sp>
        <p:nvSpPr>
          <p:cNvPr id="10" name="Рисунок 9"/>
          <p:cNvSpPr>
            <a:spLocks noGrp="1"/>
          </p:cNvSpPr>
          <p:nvPr>
            <p:ph type="pic" sz="quarter" idx="28"/>
          </p:nvPr>
        </p:nvSpPr>
        <p:spPr>
          <a:xfrm>
            <a:off x="3856966" y="1570181"/>
            <a:ext cx="4319057" cy="2833941"/>
          </a:xfrm>
        </p:spPr>
        <p:txBody>
          <a:bodyPr rtlCol="0">
            <a:normAutofit/>
          </a:bodyPr>
          <a:lstStyle>
            <a:lvl1pPr>
              <a:defRPr>
                <a:solidFill>
                  <a:schemeClr val="bg1"/>
                </a:solidFill>
              </a:defRPr>
            </a:lvl1pPr>
          </a:lstStyle>
          <a:p>
            <a:pPr lvl="0"/>
            <a:r>
              <a:rPr lang="ru-RU" noProof="0"/>
              <a:t>Вставка рисунка</a:t>
            </a:r>
          </a:p>
        </p:txBody>
      </p:sp>
    </p:spTree>
    <p:extLst>
      <p:ext uri="{BB962C8B-B14F-4D97-AF65-F5344CB8AC3E}">
        <p14:creationId xmlns:p14="http://schemas.microsoft.com/office/powerpoint/2010/main" val="1767551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Мокап телефон">
    <p:spTree>
      <p:nvGrpSpPr>
        <p:cNvPr id="1" name=""/>
        <p:cNvGrpSpPr/>
        <p:nvPr/>
      </p:nvGrpSpPr>
      <p:grpSpPr>
        <a:xfrm>
          <a:off x="0" y="0"/>
          <a:ext cx="0" cy="0"/>
          <a:chOff x="0" y="0"/>
          <a:chExt cx="0" cy="0"/>
        </a:xfrm>
      </p:grpSpPr>
      <p:pic>
        <p:nvPicPr>
          <p:cNvPr id="12" name="Рисунок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03131" y="835819"/>
            <a:ext cx="2025254" cy="400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Прямоугольник 12"/>
          <p:cNvSpPr/>
          <p:nvPr userDrawn="1"/>
        </p:nvSpPr>
        <p:spPr>
          <a:xfrm>
            <a:off x="6144816" y="1306117"/>
            <a:ext cx="1731169" cy="3040856"/>
          </a:xfrm>
          <a:prstGeom prst="rect">
            <a:avLst/>
          </a:prstGeom>
          <a:solidFill>
            <a:srgbClr val="CCD3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sp>
        <p:nvSpPr>
          <p:cNvPr id="30" name="Текст 13"/>
          <p:cNvSpPr>
            <a:spLocks noGrp="1"/>
          </p:cNvSpPr>
          <p:nvPr>
            <p:ph type="body" sz="quarter" idx="10"/>
          </p:nvPr>
        </p:nvSpPr>
        <p:spPr>
          <a:xfrm>
            <a:off x="358895" y="1824676"/>
            <a:ext cx="3149348" cy="540545"/>
          </a:xfrm>
        </p:spPr>
        <p:txBody>
          <a:bodyPr>
            <a:normAutofit/>
          </a:bodyPr>
          <a:lstStyle>
            <a:lvl1pPr>
              <a:defRPr sz="1125" baseline="0"/>
            </a:lvl1pPr>
          </a:lstStyle>
          <a:p>
            <a:pPr lvl="0"/>
            <a:r>
              <a:rPr lang="ru-RU"/>
              <a:t>Образец текста</a:t>
            </a:r>
          </a:p>
        </p:txBody>
      </p:sp>
      <p:sp>
        <p:nvSpPr>
          <p:cNvPr id="31" name="Текст 15"/>
          <p:cNvSpPr>
            <a:spLocks noGrp="1"/>
          </p:cNvSpPr>
          <p:nvPr>
            <p:ph type="body" sz="quarter" idx="11"/>
          </p:nvPr>
        </p:nvSpPr>
        <p:spPr>
          <a:xfrm>
            <a:off x="358895" y="1617405"/>
            <a:ext cx="3149348" cy="297331"/>
          </a:xfrm>
        </p:spPr>
        <p:txBody>
          <a:bodyPr>
            <a:normAutofit/>
          </a:bodyPr>
          <a:lstStyle>
            <a:lvl1pPr>
              <a:defRPr sz="1425" b="1"/>
            </a:lvl1pPr>
          </a:lstStyle>
          <a:p>
            <a:pPr lvl="0"/>
            <a:r>
              <a:rPr lang="ru-RU"/>
              <a:t>Образец текста</a:t>
            </a:r>
          </a:p>
        </p:txBody>
      </p:sp>
      <p:sp>
        <p:nvSpPr>
          <p:cNvPr id="32" name="Текст 13"/>
          <p:cNvSpPr>
            <a:spLocks noGrp="1"/>
          </p:cNvSpPr>
          <p:nvPr>
            <p:ph type="body" sz="quarter" idx="12"/>
          </p:nvPr>
        </p:nvSpPr>
        <p:spPr>
          <a:xfrm>
            <a:off x="348604" y="2784193"/>
            <a:ext cx="3149348" cy="540545"/>
          </a:xfrm>
        </p:spPr>
        <p:txBody>
          <a:bodyPr>
            <a:normAutofit/>
          </a:bodyPr>
          <a:lstStyle>
            <a:lvl1pPr>
              <a:defRPr sz="1125" baseline="0"/>
            </a:lvl1pPr>
          </a:lstStyle>
          <a:p>
            <a:pPr lvl="0"/>
            <a:r>
              <a:rPr lang="ru-RU"/>
              <a:t>Образец текста</a:t>
            </a:r>
          </a:p>
        </p:txBody>
      </p:sp>
      <p:sp>
        <p:nvSpPr>
          <p:cNvPr id="33" name="Текст 15"/>
          <p:cNvSpPr>
            <a:spLocks noGrp="1"/>
          </p:cNvSpPr>
          <p:nvPr>
            <p:ph type="body" sz="quarter" idx="13"/>
          </p:nvPr>
        </p:nvSpPr>
        <p:spPr>
          <a:xfrm>
            <a:off x="348604" y="2576922"/>
            <a:ext cx="3149348" cy="297331"/>
          </a:xfrm>
        </p:spPr>
        <p:txBody>
          <a:bodyPr>
            <a:normAutofit/>
          </a:bodyPr>
          <a:lstStyle>
            <a:lvl1pPr>
              <a:defRPr sz="1425" b="1"/>
            </a:lvl1pPr>
          </a:lstStyle>
          <a:p>
            <a:pPr lvl="0"/>
            <a:r>
              <a:rPr lang="ru-RU"/>
              <a:t>Образец текста</a:t>
            </a:r>
          </a:p>
        </p:txBody>
      </p:sp>
      <p:sp>
        <p:nvSpPr>
          <p:cNvPr id="34" name="Текст 13"/>
          <p:cNvSpPr>
            <a:spLocks noGrp="1"/>
          </p:cNvSpPr>
          <p:nvPr>
            <p:ph type="body" sz="quarter" idx="14"/>
          </p:nvPr>
        </p:nvSpPr>
        <p:spPr>
          <a:xfrm>
            <a:off x="358895" y="3725995"/>
            <a:ext cx="3149348" cy="540545"/>
          </a:xfrm>
        </p:spPr>
        <p:txBody>
          <a:bodyPr>
            <a:normAutofit/>
          </a:bodyPr>
          <a:lstStyle>
            <a:lvl1pPr>
              <a:defRPr sz="1125" baseline="0"/>
            </a:lvl1pPr>
          </a:lstStyle>
          <a:p>
            <a:pPr lvl="0"/>
            <a:r>
              <a:rPr lang="ru-RU"/>
              <a:t>Образец текста</a:t>
            </a:r>
          </a:p>
        </p:txBody>
      </p:sp>
      <p:sp>
        <p:nvSpPr>
          <p:cNvPr id="35" name="Текст 15"/>
          <p:cNvSpPr>
            <a:spLocks noGrp="1"/>
          </p:cNvSpPr>
          <p:nvPr>
            <p:ph type="body" sz="quarter" idx="15"/>
          </p:nvPr>
        </p:nvSpPr>
        <p:spPr>
          <a:xfrm>
            <a:off x="358895" y="3518724"/>
            <a:ext cx="3149348" cy="297331"/>
          </a:xfrm>
        </p:spPr>
        <p:txBody>
          <a:bodyPr>
            <a:normAutofit/>
          </a:bodyPr>
          <a:lstStyle>
            <a:lvl1pPr>
              <a:defRPr sz="1425" b="1"/>
            </a:lvl1pPr>
          </a:lstStyle>
          <a:p>
            <a:pPr lvl="0"/>
            <a:r>
              <a:rPr lang="ru-RU"/>
              <a:t>Образец текста</a:t>
            </a:r>
          </a:p>
        </p:txBody>
      </p:sp>
      <p:sp>
        <p:nvSpPr>
          <p:cNvPr id="5" name="Рисунок 4"/>
          <p:cNvSpPr>
            <a:spLocks noGrp="1"/>
          </p:cNvSpPr>
          <p:nvPr>
            <p:ph type="pic" sz="quarter" idx="27"/>
          </p:nvPr>
        </p:nvSpPr>
        <p:spPr>
          <a:xfrm>
            <a:off x="6145167" y="1303944"/>
            <a:ext cx="1730817" cy="3044814"/>
          </a:xfrm>
        </p:spPr>
        <p:txBody>
          <a:bodyPr rtlCol="0">
            <a:normAutofit/>
          </a:bodyPr>
          <a:lstStyle>
            <a:lvl1pPr>
              <a:defRPr/>
            </a:lvl1pPr>
          </a:lstStyle>
          <a:p>
            <a:pPr lvl="0"/>
            <a:r>
              <a:rPr lang="ru-RU" noProof="0"/>
              <a:t>Вставка рисунка</a:t>
            </a:r>
          </a:p>
        </p:txBody>
      </p:sp>
      <p:sp>
        <p:nvSpPr>
          <p:cNvPr id="22" name="Subtitle 2"/>
          <p:cNvSpPr>
            <a:spLocks noGrp="1"/>
          </p:cNvSpPr>
          <p:nvPr>
            <p:ph type="subTitle" idx="1"/>
          </p:nvPr>
        </p:nvSpPr>
        <p:spPr>
          <a:xfrm>
            <a:off x="359048" y="804377"/>
            <a:ext cx="7977083" cy="405210"/>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a:p>
        </p:txBody>
      </p:sp>
      <p:sp>
        <p:nvSpPr>
          <p:cNvPr id="25" name="Текст 13"/>
          <p:cNvSpPr>
            <a:spLocks noGrp="1"/>
          </p:cNvSpPr>
          <p:nvPr>
            <p:ph type="body" sz="quarter" idx="26"/>
          </p:nvPr>
        </p:nvSpPr>
        <p:spPr>
          <a:xfrm>
            <a:off x="361094" y="231729"/>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Образец текста</a:t>
            </a:r>
          </a:p>
          <a:p>
            <a:pPr lvl="1"/>
            <a:r>
              <a:rPr lang="ru-RU"/>
              <a:t>Второй уровень</a:t>
            </a:r>
          </a:p>
        </p:txBody>
      </p:sp>
      <p:sp>
        <p:nvSpPr>
          <p:cNvPr id="26" name="Title Placeholder 1"/>
          <p:cNvSpPr>
            <a:spLocks noGrp="1"/>
          </p:cNvSpPr>
          <p:nvPr>
            <p:ph type="title"/>
          </p:nvPr>
        </p:nvSpPr>
        <p:spPr>
          <a:xfrm>
            <a:off x="348604" y="388248"/>
            <a:ext cx="7976813" cy="435289"/>
          </a:xfrm>
          <a:prstGeom prst="rect">
            <a:avLst/>
          </a:prstGeom>
        </p:spPr>
        <p:txBody>
          <a:bodyPr rtlCol="0" anchor="t">
            <a:normAutofit/>
          </a:bodyPr>
          <a:lstStyle/>
          <a:p>
            <a:r>
              <a:rPr lang="ru-RU"/>
              <a:t>Образец заголовка</a:t>
            </a:r>
            <a:endParaRPr lang="en-US"/>
          </a:p>
        </p:txBody>
      </p:sp>
    </p:spTree>
    <p:extLst>
      <p:ext uri="{BB962C8B-B14F-4D97-AF65-F5344CB8AC3E}">
        <p14:creationId xmlns:p14="http://schemas.microsoft.com/office/powerpoint/2010/main" val="2570938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Мокап ноутбук и тлефон">
    <p:spTree>
      <p:nvGrpSpPr>
        <p:cNvPr id="1" name=""/>
        <p:cNvGrpSpPr/>
        <p:nvPr/>
      </p:nvGrpSpPr>
      <p:grpSpPr>
        <a:xfrm>
          <a:off x="0" y="0"/>
          <a:ext cx="0" cy="0"/>
          <a:chOff x="0" y="0"/>
          <a:chExt cx="0" cy="0"/>
        </a:xfrm>
      </p:grpSpPr>
      <p:pic>
        <p:nvPicPr>
          <p:cNvPr id="14" name="Рисунок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06329" y="1141810"/>
            <a:ext cx="5893594" cy="4001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Прямоугольник 14"/>
          <p:cNvSpPr/>
          <p:nvPr userDrawn="1"/>
        </p:nvSpPr>
        <p:spPr>
          <a:xfrm>
            <a:off x="7355682" y="2077641"/>
            <a:ext cx="1335881" cy="2351484"/>
          </a:xfrm>
          <a:prstGeom prst="rect">
            <a:avLst/>
          </a:prstGeom>
          <a:solidFill>
            <a:srgbClr val="CCD3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sp>
        <p:nvSpPr>
          <p:cNvPr id="16" name="Фигура, имеющая форму буквы L 13"/>
          <p:cNvSpPr/>
          <p:nvPr userDrawn="1"/>
        </p:nvSpPr>
        <p:spPr>
          <a:xfrm>
            <a:off x="3779044" y="1401366"/>
            <a:ext cx="4282679" cy="2813447"/>
          </a:xfrm>
          <a:custGeom>
            <a:avLst/>
            <a:gdLst>
              <a:gd name="connsiteX0" fmla="*/ 0 w 3992105"/>
              <a:gd name="connsiteY0" fmla="*/ 0 h 3737768"/>
              <a:gd name="connsiteX1" fmla="*/ 1868884 w 3992105"/>
              <a:gd name="connsiteY1" fmla="*/ 0 h 3737768"/>
              <a:gd name="connsiteX2" fmla="*/ 1868884 w 3992105"/>
              <a:gd name="connsiteY2" fmla="*/ 1868884 h 3737768"/>
              <a:gd name="connsiteX3" fmla="*/ 3992105 w 3992105"/>
              <a:gd name="connsiteY3" fmla="*/ 1868884 h 3737768"/>
              <a:gd name="connsiteX4" fmla="*/ 3992105 w 3992105"/>
              <a:gd name="connsiteY4" fmla="*/ 3737768 h 3737768"/>
              <a:gd name="connsiteX5" fmla="*/ 0 w 3992105"/>
              <a:gd name="connsiteY5" fmla="*/ 3737768 h 3737768"/>
              <a:gd name="connsiteX6" fmla="*/ 0 w 3992105"/>
              <a:gd name="connsiteY6" fmla="*/ 0 h 3737768"/>
              <a:gd name="connsiteX0" fmla="*/ 0 w 4665205"/>
              <a:gd name="connsiteY0" fmla="*/ 0 h 3737768"/>
              <a:gd name="connsiteX1" fmla="*/ 1868884 w 4665205"/>
              <a:gd name="connsiteY1" fmla="*/ 0 h 3737768"/>
              <a:gd name="connsiteX2" fmla="*/ 1868884 w 4665205"/>
              <a:gd name="connsiteY2" fmla="*/ 1868884 h 3737768"/>
              <a:gd name="connsiteX3" fmla="*/ 4665205 w 4665205"/>
              <a:gd name="connsiteY3" fmla="*/ 1875234 h 3737768"/>
              <a:gd name="connsiteX4" fmla="*/ 3992105 w 4665205"/>
              <a:gd name="connsiteY4" fmla="*/ 3737768 h 3737768"/>
              <a:gd name="connsiteX5" fmla="*/ 0 w 4665205"/>
              <a:gd name="connsiteY5" fmla="*/ 3737768 h 3737768"/>
              <a:gd name="connsiteX6" fmla="*/ 0 w 4665205"/>
              <a:gd name="connsiteY6" fmla="*/ 0 h 3737768"/>
              <a:gd name="connsiteX0" fmla="*/ 0 w 4690605"/>
              <a:gd name="connsiteY0" fmla="*/ 0 h 3737768"/>
              <a:gd name="connsiteX1" fmla="*/ 1868884 w 4690605"/>
              <a:gd name="connsiteY1" fmla="*/ 0 h 3737768"/>
              <a:gd name="connsiteX2" fmla="*/ 1868884 w 4690605"/>
              <a:gd name="connsiteY2" fmla="*/ 1868884 h 3737768"/>
              <a:gd name="connsiteX3" fmla="*/ 4665205 w 4690605"/>
              <a:gd name="connsiteY3" fmla="*/ 1875234 h 3737768"/>
              <a:gd name="connsiteX4" fmla="*/ 4690605 w 4690605"/>
              <a:gd name="connsiteY4" fmla="*/ 3725068 h 3737768"/>
              <a:gd name="connsiteX5" fmla="*/ 0 w 4690605"/>
              <a:gd name="connsiteY5" fmla="*/ 3737768 h 3737768"/>
              <a:gd name="connsiteX6" fmla="*/ 0 w 4690605"/>
              <a:gd name="connsiteY6" fmla="*/ 0 h 3737768"/>
              <a:gd name="connsiteX0" fmla="*/ 0 w 4690605"/>
              <a:gd name="connsiteY0" fmla="*/ 0 h 3737768"/>
              <a:gd name="connsiteX1" fmla="*/ 1868884 w 4690605"/>
              <a:gd name="connsiteY1" fmla="*/ 0 h 3737768"/>
              <a:gd name="connsiteX2" fmla="*/ 1868884 w 4690605"/>
              <a:gd name="connsiteY2" fmla="*/ 1868884 h 3737768"/>
              <a:gd name="connsiteX3" fmla="*/ 4665205 w 4690605"/>
              <a:gd name="connsiteY3" fmla="*/ 522684 h 3737768"/>
              <a:gd name="connsiteX4" fmla="*/ 4690605 w 4690605"/>
              <a:gd name="connsiteY4" fmla="*/ 3725068 h 3737768"/>
              <a:gd name="connsiteX5" fmla="*/ 0 w 4690605"/>
              <a:gd name="connsiteY5" fmla="*/ 3737768 h 3737768"/>
              <a:gd name="connsiteX6" fmla="*/ 0 w 4690605"/>
              <a:gd name="connsiteY6" fmla="*/ 0 h 3737768"/>
              <a:gd name="connsiteX0" fmla="*/ 0 w 4690605"/>
              <a:gd name="connsiteY0" fmla="*/ 0 h 3737768"/>
              <a:gd name="connsiteX1" fmla="*/ 1868884 w 4690605"/>
              <a:gd name="connsiteY1" fmla="*/ 0 h 3737768"/>
              <a:gd name="connsiteX2" fmla="*/ 1868884 w 4690605"/>
              <a:gd name="connsiteY2" fmla="*/ 560784 h 3737768"/>
              <a:gd name="connsiteX3" fmla="*/ 4665205 w 4690605"/>
              <a:gd name="connsiteY3" fmla="*/ 522684 h 3737768"/>
              <a:gd name="connsiteX4" fmla="*/ 4690605 w 4690605"/>
              <a:gd name="connsiteY4" fmla="*/ 3725068 h 3737768"/>
              <a:gd name="connsiteX5" fmla="*/ 0 w 4690605"/>
              <a:gd name="connsiteY5" fmla="*/ 3737768 h 3737768"/>
              <a:gd name="connsiteX6" fmla="*/ 0 w 4690605"/>
              <a:gd name="connsiteY6" fmla="*/ 0 h 3737768"/>
              <a:gd name="connsiteX0" fmla="*/ 0 w 4690605"/>
              <a:gd name="connsiteY0" fmla="*/ 0 h 3737768"/>
              <a:gd name="connsiteX1" fmla="*/ 1868884 w 4690605"/>
              <a:gd name="connsiteY1" fmla="*/ 0 h 3737768"/>
              <a:gd name="connsiteX2" fmla="*/ 1868884 w 4690605"/>
              <a:gd name="connsiteY2" fmla="*/ 497284 h 3737768"/>
              <a:gd name="connsiteX3" fmla="*/ 4665205 w 4690605"/>
              <a:gd name="connsiteY3" fmla="*/ 522684 h 3737768"/>
              <a:gd name="connsiteX4" fmla="*/ 4690605 w 4690605"/>
              <a:gd name="connsiteY4" fmla="*/ 3725068 h 3737768"/>
              <a:gd name="connsiteX5" fmla="*/ 0 w 4690605"/>
              <a:gd name="connsiteY5" fmla="*/ 3737768 h 3737768"/>
              <a:gd name="connsiteX6" fmla="*/ 0 w 4690605"/>
              <a:gd name="connsiteY6" fmla="*/ 0 h 3737768"/>
              <a:gd name="connsiteX0" fmla="*/ 0 w 5672534"/>
              <a:gd name="connsiteY0" fmla="*/ 0 h 3737768"/>
              <a:gd name="connsiteX1" fmla="*/ 5672534 w 5672534"/>
              <a:gd name="connsiteY1" fmla="*/ 6350 h 3737768"/>
              <a:gd name="connsiteX2" fmla="*/ 1868884 w 5672534"/>
              <a:gd name="connsiteY2" fmla="*/ 497284 h 3737768"/>
              <a:gd name="connsiteX3" fmla="*/ 4665205 w 5672534"/>
              <a:gd name="connsiteY3" fmla="*/ 522684 h 3737768"/>
              <a:gd name="connsiteX4" fmla="*/ 4690605 w 5672534"/>
              <a:gd name="connsiteY4" fmla="*/ 3725068 h 3737768"/>
              <a:gd name="connsiteX5" fmla="*/ 0 w 5672534"/>
              <a:gd name="connsiteY5" fmla="*/ 3737768 h 3737768"/>
              <a:gd name="connsiteX6" fmla="*/ 0 w 5672534"/>
              <a:gd name="connsiteY6" fmla="*/ 0 h 3737768"/>
              <a:gd name="connsiteX0" fmla="*/ 0 w 5672534"/>
              <a:gd name="connsiteY0" fmla="*/ 0 h 3737768"/>
              <a:gd name="connsiteX1" fmla="*/ 5672534 w 5672534"/>
              <a:gd name="connsiteY1" fmla="*/ 6350 h 3737768"/>
              <a:gd name="connsiteX2" fmla="*/ 5659834 w 5672534"/>
              <a:gd name="connsiteY2" fmla="*/ 402034 h 3737768"/>
              <a:gd name="connsiteX3" fmla="*/ 4665205 w 5672534"/>
              <a:gd name="connsiteY3" fmla="*/ 522684 h 3737768"/>
              <a:gd name="connsiteX4" fmla="*/ 4690605 w 5672534"/>
              <a:gd name="connsiteY4" fmla="*/ 3725068 h 3737768"/>
              <a:gd name="connsiteX5" fmla="*/ 0 w 5672534"/>
              <a:gd name="connsiteY5" fmla="*/ 3737768 h 3737768"/>
              <a:gd name="connsiteX6" fmla="*/ 0 w 5672534"/>
              <a:gd name="connsiteY6" fmla="*/ 0 h 3737768"/>
              <a:gd name="connsiteX0" fmla="*/ 0 w 5672534"/>
              <a:gd name="connsiteY0" fmla="*/ 0 h 3737768"/>
              <a:gd name="connsiteX1" fmla="*/ 5672534 w 5672534"/>
              <a:gd name="connsiteY1" fmla="*/ 6350 h 3737768"/>
              <a:gd name="connsiteX2" fmla="*/ 5659834 w 5672534"/>
              <a:gd name="connsiteY2" fmla="*/ 402034 h 3737768"/>
              <a:gd name="connsiteX3" fmla="*/ 4633455 w 5672534"/>
              <a:gd name="connsiteY3" fmla="*/ 408384 h 3737768"/>
              <a:gd name="connsiteX4" fmla="*/ 4690605 w 5672534"/>
              <a:gd name="connsiteY4" fmla="*/ 3725068 h 3737768"/>
              <a:gd name="connsiteX5" fmla="*/ 0 w 5672534"/>
              <a:gd name="connsiteY5" fmla="*/ 3737768 h 3737768"/>
              <a:gd name="connsiteX6" fmla="*/ 0 w 5672534"/>
              <a:gd name="connsiteY6" fmla="*/ 0 h 3737768"/>
              <a:gd name="connsiteX0" fmla="*/ 0 w 5682059"/>
              <a:gd name="connsiteY0" fmla="*/ 0 h 3747293"/>
              <a:gd name="connsiteX1" fmla="*/ 5682059 w 5682059"/>
              <a:gd name="connsiteY1" fmla="*/ 15875 h 3747293"/>
              <a:gd name="connsiteX2" fmla="*/ 5669359 w 5682059"/>
              <a:gd name="connsiteY2" fmla="*/ 411559 h 3747293"/>
              <a:gd name="connsiteX3" fmla="*/ 4642980 w 5682059"/>
              <a:gd name="connsiteY3" fmla="*/ 417909 h 3747293"/>
              <a:gd name="connsiteX4" fmla="*/ 4700130 w 5682059"/>
              <a:gd name="connsiteY4" fmla="*/ 3734593 h 3747293"/>
              <a:gd name="connsiteX5" fmla="*/ 9525 w 5682059"/>
              <a:gd name="connsiteY5" fmla="*/ 3747293 h 3747293"/>
              <a:gd name="connsiteX6" fmla="*/ 0 w 5682059"/>
              <a:gd name="connsiteY6" fmla="*/ 0 h 3747293"/>
              <a:gd name="connsiteX0" fmla="*/ 0 w 5682059"/>
              <a:gd name="connsiteY0" fmla="*/ 0 h 3747293"/>
              <a:gd name="connsiteX1" fmla="*/ 5682059 w 5682059"/>
              <a:gd name="connsiteY1" fmla="*/ 15875 h 3747293"/>
              <a:gd name="connsiteX2" fmla="*/ 5669359 w 5682059"/>
              <a:gd name="connsiteY2" fmla="*/ 411559 h 3747293"/>
              <a:gd name="connsiteX3" fmla="*/ 4642980 w 5682059"/>
              <a:gd name="connsiteY3" fmla="*/ 417909 h 3747293"/>
              <a:gd name="connsiteX4" fmla="*/ 4700130 w 5682059"/>
              <a:gd name="connsiteY4" fmla="*/ 3734593 h 3747293"/>
              <a:gd name="connsiteX5" fmla="*/ 4763 w 5682059"/>
              <a:gd name="connsiteY5" fmla="*/ 3747293 h 3747293"/>
              <a:gd name="connsiteX6" fmla="*/ 0 w 5682059"/>
              <a:gd name="connsiteY6" fmla="*/ 0 h 3747293"/>
              <a:gd name="connsiteX0" fmla="*/ 0 w 5701109"/>
              <a:gd name="connsiteY0" fmla="*/ 3175 h 3750468"/>
              <a:gd name="connsiteX1" fmla="*/ 5701109 w 5701109"/>
              <a:gd name="connsiteY1" fmla="*/ 0 h 3750468"/>
              <a:gd name="connsiteX2" fmla="*/ 5669359 w 5701109"/>
              <a:gd name="connsiteY2" fmla="*/ 414734 h 3750468"/>
              <a:gd name="connsiteX3" fmla="*/ 4642980 w 5701109"/>
              <a:gd name="connsiteY3" fmla="*/ 421084 h 3750468"/>
              <a:gd name="connsiteX4" fmla="*/ 4700130 w 5701109"/>
              <a:gd name="connsiteY4" fmla="*/ 3737768 h 3750468"/>
              <a:gd name="connsiteX5" fmla="*/ 4763 w 5701109"/>
              <a:gd name="connsiteY5" fmla="*/ 3750468 h 3750468"/>
              <a:gd name="connsiteX6" fmla="*/ 0 w 5701109"/>
              <a:gd name="connsiteY6" fmla="*/ 3175 h 3750468"/>
              <a:gd name="connsiteX0" fmla="*/ 0 w 5701109"/>
              <a:gd name="connsiteY0" fmla="*/ 3175 h 3750468"/>
              <a:gd name="connsiteX1" fmla="*/ 5701109 w 5701109"/>
              <a:gd name="connsiteY1" fmla="*/ 0 h 3750468"/>
              <a:gd name="connsiteX2" fmla="*/ 5697934 w 5701109"/>
              <a:gd name="connsiteY2" fmla="*/ 433784 h 3750468"/>
              <a:gd name="connsiteX3" fmla="*/ 4642980 w 5701109"/>
              <a:gd name="connsiteY3" fmla="*/ 421084 h 3750468"/>
              <a:gd name="connsiteX4" fmla="*/ 4700130 w 5701109"/>
              <a:gd name="connsiteY4" fmla="*/ 3737768 h 3750468"/>
              <a:gd name="connsiteX5" fmla="*/ 4763 w 5701109"/>
              <a:gd name="connsiteY5" fmla="*/ 3750468 h 3750468"/>
              <a:gd name="connsiteX6" fmla="*/ 0 w 5701109"/>
              <a:gd name="connsiteY6" fmla="*/ 3175 h 3750468"/>
              <a:gd name="connsiteX0" fmla="*/ 0 w 5701109"/>
              <a:gd name="connsiteY0" fmla="*/ 3175 h 3750468"/>
              <a:gd name="connsiteX1" fmla="*/ 5701109 w 5701109"/>
              <a:gd name="connsiteY1" fmla="*/ 0 h 3750468"/>
              <a:gd name="connsiteX2" fmla="*/ 5697934 w 5701109"/>
              <a:gd name="connsiteY2" fmla="*/ 433784 h 3750468"/>
              <a:gd name="connsiteX3" fmla="*/ 4668380 w 5701109"/>
              <a:gd name="connsiteY3" fmla="*/ 440134 h 3750468"/>
              <a:gd name="connsiteX4" fmla="*/ 4700130 w 5701109"/>
              <a:gd name="connsiteY4" fmla="*/ 3737768 h 3750468"/>
              <a:gd name="connsiteX5" fmla="*/ 4763 w 5701109"/>
              <a:gd name="connsiteY5" fmla="*/ 3750468 h 3750468"/>
              <a:gd name="connsiteX6" fmla="*/ 0 w 5701109"/>
              <a:gd name="connsiteY6" fmla="*/ 3175 h 3750468"/>
              <a:gd name="connsiteX0" fmla="*/ 0 w 5697956"/>
              <a:gd name="connsiteY0" fmla="*/ 38100 h 3785393"/>
              <a:gd name="connsiteX1" fmla="*/ 5663009 w 5697956"/>
              <a:gd name="connsiteY1" fmla="*/ 0 h 3785393"/>
              <a:gd name="connsiteX2" fmla="*/ 5697934 w 5697956"/>
              <a:gd name="connsiteY2" fmla="*/ 468709 h 3785393"/>
              <a:gd name="connsiteX3" fmla="*/ 4668380 w 5697956"/>
              <a:gd name="connsiteY3" fmla="*/ 475059 h 3785393"/>
              <a:gd name="connsiteX4" fmla="*/ 4700130 w 5697956"/>
              <a:gd name="connsiteY4" fmla="*/ 3772693 h 3785393"/>
              <a:gd name="connsiteX5" fmla="*/ 4763 w 5697956"/>
              <a:gd name="connsiteY5" fmla="*/ 3785393 h 3785393"/>
              <a:gd name="connsiteX6" fmla="*/ 0 w 5697956"/>
              <a:gd name="connsiteY6" fmla="*/ 38100 h 3785393"/>
              <a:gd name="connsiteX0" fmla="*/ 0 w 5698002"/>
              <a:gd name="connsiteY0" fmla="*/ 0 h 3747293"/>
              <a:gd name="connsiteX1" fmla="*/ 5688409 w 5698002"/>
              <a:gd name="connsiteY1" fmla="*/ 6350 h 3747293"/>
              <a:gd name="connsiteX2" fmla="*/ 5697934 w 5698002"/>
              <a:gd name="connsiteY2" fmla="*/ 430609 h 3747293"/>
              <a:gd name="connsiteX3" fmla="*/ 4668380 w 5698002"/>
              <a:gd name="connsiteY3" fmla="*/ 436959 h 3747293"/>
              <a:gd name="connsiteX4" fmla="*/ 4700130 w 5698002"/>
              <a:gd name="connsiteY4" fmla="*/ 3734593 h 3747293"/>
              <a:gd name="connsiteX5" fmla="*/ 4763 w 5698002"/>
              <a:gd name="connsiteY5" fmla="*/ 3747293 h 3747293"/>
              <a:gd name="connsiteX6" fmla="*/ 0 w 5698002"/>
              <a:gd name="connsiteY6" fmla="*/ 0 h 3747293"/>
              <a:gd name="connsiteX0" fmla="*/ 0 w 5688409"/>
              <a:gd name="connsiteY0" fmla="*/ 0 h 3747293"/>
              <a:gd name="connsiteX1" fmla="*/ 5688409 w 5688409"/>
              <a:gd name="connsiteY1" fmla="*/ 6350 h 3747293"/>
              <a:gd name="connsiteX2" fmla="*/ 5663009 w 5688409"/>
              <a:gd name="connsiteY2" fmla="*/ 430609 h 3747293"/>
              <a:gd name="connsiteX3" fmla="*/ 4668380 w 5688409"/>
              <a:gd name="connsiteY3" fmla="*/ 436959 h 3747293"/>
              <a:gd name="connsiteX4" fmla="*/ 4700130 w 5688409"/>
              <a:gd name="connsiteY4" fmla="*/ 3734593 h 3747293"/>
              <a:gd name="connsiteX5" fmla="*/ 4763 w 5688409"/>
              <a:gd name="connsiteY5" fmla="*/ 3747293 h 3747293"/>
              <a:gd name="connsiteX6" fmla="*/ 0 w 5688409"/>
              <a:gd name="connsiteY6" fmla="*/ 0 h 3747293"/>
              <a:gd name="connsiteX0" fmla="*/ 0 w 5691724"/>
              <a:gd name="connsiteY0" fmla="*/ 0 h 3747293"/>
              <a:gd name="connsiteX1" fmla="*/ 5688409 w 5691724"/>
              <a:gd name="connsiteY1" fmla="*/ 6350 h 3747293"/>
              <a:gd name="connsiteX2" fmla="*/ 5691584 w 5691724"/>
              <a:gd name="connsiteY2" fmla="*/ 443309 h 3747293"/>
              <a:gd name="connsiteX3" fmla="*/ 4668380 w 5691724"/>
              <a:gd name="connsiteY3" fmla="*/ 436959 h 3747293"/>
              <a:gd name="connsiteX4" fmla="*/ 4700130 w 5691724"/>
              <a:gd name="connsiteY4" fmla="*/ 3734593 h 3747293"/>
              <a:gd name="connsiteX5" fmla="*/ 4763 w 5691724"/>
              <a:gd name="connsiteY5" fmla="*/ 3747293 h 3747293"/>
              <a:gd name="connsiteX6" fmla="*/ 0 w 5691724"/>
              <a:gd name="connsiteY6" fmla="*/ 0 h 3747293"/>
              <a:gd name="connsiteX0" fmla="*/ 0 w 5698002"/>
              <a:gd name="connsiteY0" fmla="*/ 0 h 3747293"/>
              <a:gd name="connsiteX1" fmla="*/ 5688409 w 5698002"/>
              <a:gd name="connsiteY1" fmla="*/ 6350 h 3747293"/>
              <a:gd name="connsiteX2" fmla="*/ 5697934 w 5698002"/>
              <a:gd name="connsiteY2" fmla="*/ 436959 h 3747293"/>
              <a:gd name="connsiteX3" fmla="*/ 4668380 w 5698002"/>
              <a:gd name="connsiteY3" fmla="*/ 436959 h 3747293"/>
              <a:gd name="connsiteX4" fmla="*/ 4700130 w 5698002"/>
              <a:gd name="connsiteY4" fmla="*/ 3734593 h 3747293"/>
              <a:gd name="connsiteX5" fmla="*/ 4763 w 5698002"/>
              <a:gd name="connsiteY5" fmla="*/ 3747293 h 3747293"/>
              <a:gd name="connsiteX6" fmla="*/ 0 w 5698002"/>
              <a:gd name="connsiteY6" fmla="*/ 0 h 3747293"/>
              <a:gd name="connsiteX0" fmla="*/ 0 w 5698002"/>
              <a:gd name="connsiteY0" fmla="*/ 0 h 3747293"/>
              <a:gd name="connsiteX1" fmla="*/ 5688409 w 5698002"/>
              <a:gd name="connsiteY1" fmla="*/ 6350 h 3747293"/>
              <a:gd name="connsiteX2" fmla="*/ 5697934 w 5698002"/>
              <a:gd name="connsiteY2" fmla="*/ 436959 h 3747293"/>
              <a:gd name="connsiteX3" fmla="*/ 4668380 w 5698002"/>
              <a:gd name="connsiteY3" fmla="*/ 436959 h 3747293"/>
              <a:gd name="connsiteX4" fmla="*/ 4676317 w 5698002"/>
              <a:gd name="connsiteY4" fmla="*/ 3744118 h 3747293"/>
              <a:gd name="connsiteX5" fmla="*/ 4763 w 5698002"/>
              <a:gd name="connsiteY5" fmla="*/ 3747293 h 3747293"/>
              <a:gd name="connsiteX6" fmla="*/ 0 w 5698002"/>
              <a:gd name="connsiteY6" fmla="*/ 0 h 3747293"/>
              <a:gd name="connsiteX0" fmla="*/ 0 w 5698002"/>
              <a:gd name="connsiteY0" fmla="*/ 0 h 3748880"/>
              <a:gd name="connsiteX1" fmla="*/ 5688409 w 5698002"/>
              <a:gd name="connsiteY1" fmla="*/ 6350 h 3748880"/>
              <a:gd name="connsiteX2" fmla="*/ 5697934 w 5698002"/>
              <a:gd name="connsiteY2" fmla="*/ 436959 h 3748880"/>
              <a:gd name="connsiteX3" fmla="*/ 4668380 w 5698002"/>
              <a:gd name="connsiteY3" fmla="*/ 436959 h 3748880"/>
              <a:gd name="connsiteX4" fmla="*/ 4681080 w 5698002"/>
              <a:gd name="connsiteY4" fmla="*/ 3748880 h 3748880"/>
              <a:gd name="connsiteX5" fmla="*/ 4763 w 5698002"/>
              <a:gd name="connsiteY5" fmla="*/ 3747293 h 3748880"/>
              <a:gd name="connsiteX6" fmla="*/ 0 w 5698002"/>
              <a:gd name="connsiteY6" fmla="*/ 0 h 3748880"/>
              <a:gd name="connsiteX0" fmla="*/ 4973 w 5702975"/>
              <a:gd name="connsiteY0" fmla="*/ 0 h 3748880"/>
              <a:gd name="connsiteX1" fmla="*/ 5693382 w 5702975"/>
              <a:gd name="connsiteY1" fmla="*/ 6350 h 3748880"/>
              <a:gd name="connsiteX2" fmla="*/ 5702907 w 5702975"/>
              <a:gd name="connsiteY2" fmla="*/ 436959 h 3748880"/>
              <a:gd name="connsiteX3" fmla="*/ 4673353 w 5702975"/>
              <a:gd name="connsiteY3" fmla="*/ 436959 h 3748880"/>
              <a:gd name="connsiteX4" fmla="*/ 4686053 w 5702975"/>
              <a:gd name="connsiteY4" fmla="*/ 3748880 h 3748880"/>
              <a:gd name="connsiteX5" fmla="*/ 211 w 5702975"/>
              <a:gd name="connsiteY5" fmla="*/ 3742531 h 3748880"/>
              <a:gd name="connsiteX6" fmla="*/ 4973 w 5702975"/>
              <a:gd name="connsiteY6" fmla="*/ 0 h 3748880"/>
              <a:gd name="connsiteX0" fmla="*/ 4973 w 5702975"/>
              <a:gd name="connsiteY0" fmla="*/ 0 h 3742531"/>
              <a:gd name="connsiteX1" fmla="*/ 5693382 w 5702975"/>
              <a:gd name="connsiteY1" fmla="*/ 6350 h 3742531"/>
              <a:gd name="connsiteX2" fmla="*/ 5702907 w 5702975"/>
              <a:gd name="connsiteY2" fmla="*/ 436959 h 3742531"/>
              <a:gd name="connsiteX3" fmla="*/ 4673353 w 5702975"/>
              <a:gd name="connsiteY3" fmla="*/ 436959 h 3742531"/>
              <a:gd name="connsiteX4" fmla="*/ 4657478 w 5702975"/>
              <a:gd name="connsiteY4" fmla="*/ 3734593 h 3742531"/>
              <a:gd name="connsiteX5" fmla="*/ 211 w 5702975"/>
              <a:gd name="connsiteY5" fmla="*/ 3742531 h 3742531"/>
              <a:gd name="connsiteX6" fmla="*/ 4973 w 5702975"/>
              <a:gd name="connsiteY6" fmla="*/ 0 h 3742531"/>
              <a:gd name="connsiteX0" fmla="*/ 4973 w 5702975"/>
              <a:gd name="connsiteY0" fmla="*/ 0 h 3742531"/>
              <a:gd name="connsiteX1" fmla="*/ 5693382 w 5702975"/>
              <a:gd name="connsiteY1" fmla="*/ 6350 h 3742531"/>
              <a:gd name="connsiteX2" fmla="*/ 5702907 w 5702975"/>
              <a:gd name="connsiteY2" fmla="*/ 436959 h 3742531"/>
              <a:gd name="connsiteX3" fmla="*/ 4673353 w 5702975"/>
              <a:gd name="connsiteY3" fmla="*/ 436959 h 3742531"/>
              <a:gd name="connsiteX4" fmla="*/ 4681290 w 5702975"/>
              <a:gd name="connsiteY4" fmla="*/ 3734593 h 3742531"/>
              <a:gd name="connsiteX5" fmla="*/ 211 w 5702975"/>
              <a:gd name="connsiteY5" fmla="*/ 3742531 h 3742531"/>
              <a:gd name="connsiteX6" fmla="*/ 4973 w 5702975"/>
              <a:gd name="connsiteY6" fmla="*/ 0 h 3742531"/>
              <a:gd name="connsiteX0" fmla="*/ 4973 w 5702975"/>
              <a:gd name="connsiteY0" fmla="*/ 0 h 3753643"/>
              <a:gd name="connsiteX1" fmla="*/ 5693382 w 5702975"/>
              <a:gd name="connsiteY1" fmla="*/ 6350 h 3753643"/>
              <a:gd name="connsiteX2" fmla="*/ 5702907 w 5702975"/>
              <a:gd name="connsiteY2" fmla="*/ 436959 h 3753643"/>
              <a:gd name="connsiteX3" fmla="*/ 4673353 w 5702975"/>
              <a:gd name="connsiteY3" fmla="*/ 436959 h 3753643"/>
              <a:gd name="connsiteX4" fmla="*/ 4687640 w 5702975"/>
              <a:gd name="connsiteY4" fmla="*/ 3753643 h 3753643"/>
              <a:gd name="connsiteX5" fmla="*/ 211 w 5702975"/>
              <a:gd name="connsiteY5" fmla="*/ 3742531 h 3753643"/>
              <a:gd name="connsiteX6" fmla="*/ 4973 w 5702975"/>
              <a:gd name="connsiteY6" fmla="*/ 0 h 3753643"/>
              <a:gd name="connsiteX0" fmla="*/ 4973 w 5702975"/>
              <a:gd name="connsiteY0" fmla="*/ 0 h 3750468"/>
              <a:gd name="connsiteX1" fmla="*/ 5693382 w 5702975"/>
              <a:gd name="connsiteY1" fmla="*/ 6350 h 3750468"/>
              <a:gd name="connsiteX2" fmla="*/ 5702907 w 5702975"/>
              <a:gd name="connsiteY2" fmla="*/ 436959 h 3750468"/>
              <a:gd name="connsiteX3" fmla="*/ 4673353 w 5702975"/>
              <a:gd name="connsiteY3" fmla="*/ 436959 h 3750468"/>
              <a:gd name="connsiteX4" fmla="*/ 4671765 w 5702975"/>
              <a:gd name="connsiteY4" fmla="*/ 3750468 h 3750468"/>
              <a:gd name="connsiteX5" fmla="*/ 211 w 5702975"/>
              <a:gd name="connsiteY5" fmla="*/ 3742531 h 3750468"/>
              <a:gd name="connsiteX6" fmla="*/ 4973 w 5702975"/>
              <a:gd name="connsiteY6"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673353 w 5702975"/>
              <a:gd name="connsiteY3" fmla="*/ 436959 h 3750468"/>
              <a:gd name="connsiteX4" fmla="*/ 4674940 w 5702975"/>
              <a:gd name="connsiteY4" fmla="*/ 3750468 h 3750468"/>
              <a:gd name="connsiteX5" fmla="*/ 211 w 5702975"/>
              <a:gd name="connsiteY5" fmla="*/ 3742531 h 3750468"/>
              <a:gd name="connsiteX6" fmla="*/ 4973 w 5702975"/>
              <a:gd name="connsiteY6"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73353 w 5702975"/>
              <a:gd name="connsiteY4" fmla="*/ 436959 h 3750468"/>
              <a:gd name="connsiteX5" fmla="*/ 4674940 w 5702975"/>
              <a:gd name="connsiteY5" fmla="*/ 3750468 h 3750468"/>
              <a:gd name="connsiteX6" fmla="*/ 211 w 5702975"/>
              <a:gd name="connsiteY6" fmla="*/ 3742531 h 3750468"/>
              <a:gd name="connsiteX7" fmla="*/ 4973 w 5702975"/>
              <a:gd name="connsiteY7"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73353 w 5702975"/>
              <a:gd name="connsiteY4" fmla="*/ 436959 h 3750468"/>
              <a:gd name="connsiteX5" fmla="*/ 4669892 w 5702975"/>
              <a:gd name="connsiteY5" fmla="*/ 559978 h 3750468"/>
              <a:gd name="connsiteX6" fmla="*/ 4674940 w 5702975"/>
              <a:gd name="connsiteY6" fmla="*/ 3750468 h 3750468"/>
              <a:gd name="connsiteX7" fmla="*/ 211 w 5702975"/>
              <a:gd name="connsiteY7" fmla="*/ 3742531 h 3750468"/>
              <a:gd name="connsiteX8" fmla="*/ 4973 w 5702975"/>
              <a:gd name="connsiteY8"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73353 w 5702975"/>
              <a:gd name="connsiteY4" fmla="*/ 436959 h 3750468"/>
              <a:gd name="connsiteX5" fmla="*/ 4669892 w 5702975"/>
              <a:gd name="connsiteY5" fmla="*/ 559978 h 3750468"/>
              <a:gd name="connsiteX6" fmla="*/ 4674940 w 5702975"/>
              <a:gd name="connsiteY6" fmla="*/ 3750468 h 3750468"/>
              <a:gd name="connsiteX7" fmla="*/ 211 w 5702975"/>
              <a:gd name="connsiteY7" fmla="*/ 3742531 h 3750468"/>
              <a:gd name="connsiteX8" fmla="*/ 4973 w 5702975"/>
              <a:gd name="connsiteY8"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69892 w 5702975"/>
              <a:gd name="connsiteY4" fmla="*/ 559978 h 3750468"/>
              <a:gd name="connsiteX5" fmla="*/ 4674940 w 5702975"/>
              <a:gd name="connsiteY5" fmla="*/ 3750468 h 3750468"/>
              <a:gd name="connsiteX6" fmla="*/ 211 w 5702975"/>
              <a:gd name="connsiteY6" fmla="*/ 3742531 h 3750468"/>
              <a:gd name="connsiteX7" fmla="*/ 4973 w 5702975"/>
              <a:gd name="connsiteY7"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69892 w 5702975"/>
              <a:gd name="connsiteY4" fmla="*/ 559978 h 3750468"/>
              <a:gd name="connsiteX5" fmla="*/ 4674940 w 5702975"/>
              <a:gd name="connsiteY5" fmla="*/ 3750468 h 3750468"/>
              <a:gd name="connsiteX6" fmla="*/ 211 w 5702975"/>
              <a:gd name="connsiteY6" fmla="*/ 3742531 h 3750468"/>
              <a:gd name="connsiteX7" fmla="*/ 4973 w 5702975"/>
              <a:gd name="connsiteY7"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69892 w 5702975"/>
              <a:gd name="connsiteY4" fmla="*/ 559978 h 3750468"/>
              <a:gd name="connsiteX5" fmla="*/ 4674940 w 5702975"/>
              <a:gd name="connsiteY5" fmla="*/ 3750468 h 3750468"/>
              <a:gd name="connsiteX6" fmla="*/ 211 w 5702975"/>
              <a:gd name="connsiteY6" fmla="*/ 3742531 h 3750468"/>
              <a:gd name="connsiteX7" fmla="*/ 4973 w 5702975"/>
              <a:gd name="connsiteY7"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69892 w 5702975"/>
              <a:gd name="connsiteY4" fmla="*/ 559978 h 3750468"/>
              <a:gd name="connsiteX5" fmla="*/ 4674940 w 5702975"/>
              <a:gd name="connsiteY5" fmla="*/ 3750468 h 3750468"/>
              <a:gd name="connsiteX6" fmla="*/ 211 w 5702975"/>
              <a:gd name="connsiteY6" fmla="*/ 3742531 h 3750468"/>
              <a:gd name="connsiteX7" fmla="*/ 4973 w 5702975"/>
              <a:gd name="connsiteY7" fmla="*/ 0 h 3750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02975" h="3750468">
                <a:moveTo>
                  <a:pt x="4973" y="0"/>
                </a:moveTo>
                <a:lnTo>
                  <a:pt x="5693382" y="6350"/>
                </a:lnTo>
                <a:cubicBezTo>
                  <a:pt x="5692324" y="150945"/>
                  <a:pt x="5703965" y="292364"/>
                  <a:pt x="5702907" y="436959"/>
                </a:cubicBezTo>
                <a:lnTo>
                  <a:pt x="4856064" y="434182"/>
                </a:lnTo>
                <a:cubicBezTo>
                  <a:pt x="4755907" y="447539"/>
                  <a:pt x="4690674" y="448196"/>
                  <a:pt x="4669892" y="559978"/>
                </a:cubicBezTo>
                <a:cubicBezTo>
                  <a:pt x="4670156" y="1112229"/>
                  <a:pt x="4672170" y="2639018"/>
                  <a:pt x="4674940" y="3750468"/>
                </a:cubicBezTo>
                <a:lnTo>
                  <a:pt x="211" y="3742531"/>
                </a:lnTo>
                <a:cubicBezTo>
                  <a:pt x="-1377" y="2493433"/>
                  <a:pt x="6561" y="1249098"/>
                  <a:pt x="4973" y="0"/>
                </a:cubicBezTo>
                <a:close/>
              </a:path>
            </a:pathLst>
          </a:custGeom>
          <a:solidFill>
            <a:srgbClr val="CCD3D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p>
        </p:txBody>
      </p:sp>
      <p:sp>
        <p:nvSpPr>
          <p:cNvPr id="30" name="Текст 13"/>
          <p:cNvSpPr>
            <a:spLocks noGrp="1"/>
          </p:cNvSpPr>
          <p:nvPr>
            <p:ph type="body" sz="quarter" idx="10"/>
          </p:nvPr>
        </p:nvSpPr>
        <p:spPr>
          <a:xfrm>
            <a:off x="358895" y="1824676"/>
            <a:ext cx="3149348" cy="540545"/>
          </a:xfrm>
        </p:spPr>
        <p:txBody>
          <a:bodyPr>
            <a:normAutofit/>
          </a:bodyPr>
          <a:lstStyle>
            <a:lvl1pPr>
              <a:defRPr sz="1125" baseline="0"/>
            </a:lvl1pPr>
          </a:lstStyle>
          <a:p>
            <a:pPr lvl="0"/>
            <a:r>
              <a:rPr lang="ru-RU"/>
              <a:t>Образец текста</a:t>
            </a:r>
          </a:p>
        </p:txBody>
      </p:sp>
      <p:sp>
        <p:nvSpPr>
          <p:cNvPr id="31" name="Текст 15"/>
          <p:cNvSpPr>
            <a:spLocks noGrp="1"/>
          </p:cNvSpPr>
          <p:nvPr>
            <p:ph type="body" sz="quarter" idx="11"/>
          </p:nvPr>
        </p:nvSpPr>
        <p:spPr>
          <a:xfrm>
            <a:off x="358895" y="1617405"/>
            <a:ext cx="3149348" cy="297331"/>
          </a:xfrm>
        </p:spPr>
        <p:txBody>
          <a:bodyPr>
            <a:normAutofit/>
          </a:bodyPr>
          <a:lstStyle>
            <a:lvl1pPr>
              <a:defRPr sz="1425" b="1"/>
            </a:lvl1pPr>
          </a:lstStyle>
          <a:p>
            <a:pPr lvl="0"/>
            <a:r>
              <a:rPr lang="ru-RU"/>
              <a:t>Образец текста</a:t>
            </a:r>
          </a:p>
        </p:txBody>
      </p:sp>
      <p:sp>
        <p:nvSpPr>
          <p:cNvPr id="32" name="Текст 13"/>
          <p:cNvSpPr>
            <a:spLocks noGrp="1"/>
          </p:cNvSpPr>
          <p:nvPr>
            <p:ph type="body" sz="quarter" idx="12"/>
          </p:nvPr>
        </p:nvSpPr>
        <p:spPr>
          <a:xfrm>
            <a:off x="348604" y="2784193"/>
            <a:ext cx="3149348" cy="540545"/>
          </a:xfrm>
        </p:spPr>
        <p:txBody>
          <a:bodyPr>
            <a:normAutofit/>
          </a:bodyPr>
          <a:lstStyle>
            <a:lvl1pPr>
              <a:defRPr sz="1125" baseline="0"/>
            </a:lvl1pPr>
          </a:lstStyle>
          <a:p>
            <a:pPr lvl="0"/>
            <a:r>
              <a:rPr lang="ru-RU"/>
              <a:t>Образец текста</a:t>
            </a:r>
          </a:p>
        </p:txBody>
      </p:sp>
      <p:sp>
        <p:nvSpPr>
          <p:cNvPr id="33" name="Текст 15"/>
          <p:cNvSpPr>
            <a:spLocks noGrp="1"/>
          </p:cNvSpPr>
          <p:nvPr>
            <p:ph type="body" sz="quarter" idx="13"/>
          </p:nvPr>
        </p:nvSpPr>
        <p:spPr>
          <a:xfrm>
            <a:off x="348604" y="2576922"/>
            <a:ext cx="3149348" cy="297331"/>
          </a:xfrm>
        </p:spPr>
        <p:txBody>
          <a:bodyPr>
            <a:normAutofit/>
          </a:bodyPr>
          <a:lstStyle>
            <a:lvl1pPr>
              <a:defRPr sz="1425" b="1"/>
            </a:lvl1pPr>
          </a:lstStyle>
          <a:p>
            <a:pPr lvl="0"/>
            <a:r>
              <a:rPr lang="ru-RU"/>
              <a:t>Образец текста</a:t>
            </a:r>
          </a:p>
        </p:txBody>
      </p:sp>
      <p:sp>
        <p:nvSpPr>
          <p:cNvPr id="34" name="Текст 13"/>
          <p:cNvSpPr>
            <a:spLocks noGrp="1"/>
          </p:cNvSpPr>
          <p:nvPr>
            <p:ph type="body" sz="quarter" idx="14"/>
          </p:nvPr>
        </p:nvSpPr>
        <p:spPr>
          <a:xfrm>
            <a:off x="358895" y="3725995"/>
            <a:ext cx="3149348" cy="540545"/>
          </a:xfrm>
        </p:spPr>
        <p:txBody>
          <a:bodyPr>
            <a:normAutofit/>
          </a:bodyPr>
          <a:lstStyle>
            <a:lvl1pPr>
              <a:defRPr sz="1125" baseline="0"/>
            </a:lvl1pPr>
          </a:lstStyle>
          <a:p>
            <a:pPr lvl="0"/>
            <a:r>
              <a:rPr lang="ru-RU"/>
              <a:t>Образец текста</a:t>
            </a:r>
          </a:p>
        </p:txBody>
      </p:sp>
      <p:sp>
        <p:nvSpPr>
          <p:cNvPr id="35" name="Текст 15"/>
          <p:cNvSpPr>
            <a:spLocks noGrp="1"/>
          </p:cNvSpPr>
          <p:nvPr>
            <p:ph type="body" sz="quarter" idx="15"/>
          </p:nvPr>
        </p:nvSpPr>
        <p:spPr>
          <a:xfrm>
            <a:off x="358895" y="3518724"/>
            <a:ext cx="3149348" cy="297331"/>
          </a:xfrm>
        </p:spPr>
        <p:txBody>
          <a:bodyPr>
            <a:normAutofit/>
          </a:bodyPr>
          <a:lstStyle>
            <a:lvl1pPr>
              <a:defRPr sz="1425" b="1"/>
            </a:lvl1pPr>
          </a:lstStyle>
          <a:p>
            <a:pPr lvl="0"/>
            <a:r>
              <a:rPr lang="ru-RU"/>
              <a:t>Образец текста</a:t>
            </a:r>
          </a:p>
        </p:txBody>
      </p:sp>
      <p:sp>
        <p:nvSpPr>
          <p:cNvPr id="10" name="Рисунок 9"/>
          <p:cNvSpPr>
            <a:spLocks noGrp="1"/>
          </p:cNvSpPr>
          <p:nvPr>
            <p:ph type="pic" sz="quarter" idx="27"/>
          </p:nvPr>
        </p:nvSpPr>
        <p:spPr>
          <a:xfrm>
            <a:off x="3782616" y="1410892"/>
            <a:ext cx="4266605" cy="2803326"/>
          </a:xfrm>
          <a:custGeom>
            <a:avLst/>
            <a:gdLst>
              <a:gd name="connsiteX0" fmla="*/ 0 w 5724525"/>
              <a:gd name="connsiteY0" fmla="*/ 0 h 3743325"/>
              <a:gd name="connsiteX1" fmla="*/ 1871663 w 5724525"/>
              <a:gd name="connsiteY1" fmla="*/ 0 h 3743325"/>
              <a:gd name="connsiteX2" fmla="*/ 1871663 w 5724525"/>
              <a:gd name="connsiteY2" fmla="*/ 1871663 h 3743325"/>
              <a:gd name="connsiteX3" fmla="*/ 5724525 w 5724525"/>
              <a:gd name="connsiteY3" fmla="*/ 1871663 h 3743325"/>
              <a:gd name="connsiteX4" fmla="*/ 5724525 w 5724525"/>
              <a:gd name="connsiteY4" fmla="*/ 3743325 h 3743325"/>
              <a:gd name="connsiteX5" fmla="*/ 0 w 5724525"/>
              <a:gd name="connsiteY5" fmla="*/ 3743325 h 3743325"/>
              <a:gd name="connsiteX6" fmla="*/ 0 w 5724525"/>
              <a:gd name="connsiteY6" fmla="*/ 0 h 3743325"/>
              <a:gd name="connsiteX0" fmla="*/ 0 w 5724525"/>
              <a:gd name="connsiteY0" fmla="*/ 0 h 3749675"/>
              <a:gd name="connsiteX1" fmla="*/ 1871663 w 5724525"/>
              <a:gd name="connsiteY1" fmla="*/ 0 h 3749675"/>
              <a:gd name="connsiteX2" fmla="*/ 1871663 w 5724525"/>
              <a:gd name="connsiteY2" fmla="*/ 1871663 h 3749675"/>
              <a:gd name="connsiteX3" fmla="*/ 5724525 w 5724525"/>
              <a:gd name="connsiteY3" fmla="*/ 1871663 h 3749675"/>
              <a:gd name="connsiteX4" fmla="*/ 4683125 w 5724525"/>
              <a:gd name="connsiteY4" fmla="*/ 3749675 h 3749675"/>
              <a:gd name="connsiteX5" fmla="*/ 0 w 5724525"/>
              <a:gd name="connsiteY5" fmla="*/ 3743325 h 3749675"/>
              <a:gd name="connsiteX6" fmla="*/ 0 w 5724525"/>
              <a:gd name="connsiteY6" fmla="*/ 0 h 3749675"/>
              <a:gd name="connsiteX0" fmla="*/ 0 w 4714875"/>
              <a:gd name="connsiteY0" fmla="*/ 0 h 3749675"/>
              <a:gd name="connsiteX1" fmla="*/ 1871663 w 4714875"/>
              <a:gd name="connsiteY1" fmla="*/ 0 h 3749675"/>
              <a:gd name="connsiteX2" fmla="*/ 1871663 w 4714875"/>
              <a:gd name="connsiteY2" fmla="*/ 1871663 h 3749675"/>
              <a:gd name="connsiteX3" fmla="*/ 4714875 w 4714875"/>
              <a:gd name="connsiteY3" fmla="*/ 1878013 h 3749675"/>
              <a:gd name="connsiteX4" fmla="*/ 4683125 w 4714875"/>
              <a:gd name="connsiteY4" fmla="*/ 3749675 h 3749675"/>
              <a:gd name="connsiteX5" fmla="*/ 0 w 4714875"/>
              <a:gd name="connsiteY5" fmla="*/ 3743325 h 3749675"/>
              <a:gd name="connsiteX6" fmla="*/ 0 w 4714875"/>
              <a:gd name="connsiteY6" fmla="*/ 0 h 3749675"/>
              <a:gd name="connsiteX0" fmla="*/ 0 w 5853113"/>
              <a:gd name="connsiteY0" fmla="*/ 0 h 3749675"/>
              <a:gd name="connsiteX1" fmla="*/ 1871663 w 5853113"/>
              <a:gd name="connsiteY1" fmla="*/ 0 h 3749675"/>
              <a:gd name="connsiteX2" fmla="*/ 5853113 w 5853113"/>
              <a:gd name="connsiteY2" fmla="*/ 1839913 h 3749675"/>
              <a:gd name="connsiteX3" fmla="*/ 4714875 w 5853113"/>
              <a:gd name="connsiteY3" fmla="*/ 1878013 h 3749675"/>
              <a:gd name="connsiteX4" fmla="*/ 4683125 w 5853113"/>
              <a:gd name="connsiteY4" fmla="*/ 3749675 h 3749675"/>
              <a:gd name="connsiteX5" fmla="*/ 0 w 5853113"/>
              <a:gd name="connsiteY5" fmla="*/ 3743325 h 3749675"/>
              <a:gd name="connsiteX6" fmla="*/ 0 w 5853113"/>
              <a:gd name="connsiteY6" fmla="*/ 0 h 3749675"/>
              <a:gd name="connsiteX0" fmla="*/ 0 w 5853113"/>
              <a:gd name="connsiteY0" fmla="*/ 0 h 3749675"/>
              <a:gd name="connsiteX1" fmla="*/ 5688013 w 5853113"/>
              <a:gd name="connsiteY1" fmla="*/ 0 h 3749675"/>
              <a:gd name="connsiteX2" fmla="*/ 5853113 w 5853113"/>
              <a:gd name="connsiteY2" fmla="*/ 1839913 h 3749675"/>
              <a:gd name="connsiteX3" fmla="*/ 4714875 w 5853113"/>
              <a:gd name="connsiteY3" fmla="*/ 1878013 h 3749675"/>
              <a:gd name="connsiteX4" fmla="*/ 4683125 w 5853113"/>
              <a:gd name="connsiteY4" fmla="*/ 3749675 h 3749675"/>
              <a:gd name="connsiteX5" fmla="*/ 0 w 5853113"/>
              <a:gd name="connsiteY5" fmla="*/ 3743325 h 3749675"/>
              <a:gd name="connsiteX6" fmla="*/ 0 w 5853113"/>
              <a:gd name="connsiteY6" fmla="*/ 0 h 3749675"/>
              <a:gd name="connsiteX0" fmla="*/ 0 w 5688013"/>
              <a:gd name="connsiteY0" fmla="*/ 0 h 3749675"/>
              <a:gd name="connsiteX1" fmla="*/ 5688013 w 5688013"/>
              <a:gd name="connsiteY1" fmla="*/ 0 h 3749675"/>
              <a:gd name="connsiteX2" fmla="*/ 5668963 w 5688013"/>
              <a:gd name="connsiteY2" fmla="*/ 461963 h 3749675"/>
              <a:gd name="connsiteX3" fmla="*/ 4714875 w 5688013"/>
              <a:gd name="connsiteY3" fmla="*/ 1878013 h 3749675"/>
              <a:gd name="connsiteX4" fmla="*/ 4683125 w 5688013"/>
              <a:gd name="connsiteY4" fmla="*/ 3749675 h 3749675"/>
              <a:gd name="connsiteX5" fmla="*/ 0 w 5688013"/>
              <a:gd name="connsiteY5" fmla="*/ 3743325 h 3749675"/>
              <a:gd name="connsiteX6" fmla="*/ 0 w 5688013"/>
              <a:gd name="connsiteY6" fmla="*/ 0 h 3749675"/>
              <a:gd name="connsiteX0" fmla="*/ 0 w 5688013"/>
              <a:gd name="connsiteY0" fmla="*/ 0 h 3749675"/>
              <a:gd name="connsiteX1" fmla="*/ 5688013 w 5688013"/>
              <a:gd name="connsiteY1" fmla="*/ 0 h 3749675"/>
              <a:gd name="connsiteX2" fmla="*/ 5668963 w 5688013"/>
              <a:gd name="connsiteY2" fmla="*/ 461963 h 3749675"/>
              <a:gd name="connsiteX3" fmla="*/ 4664075 w 5688013"/>
              <a:gd name="connsiteY3" fmla="*/ 525463 h 3749675"/>
              <a:gd name="connsiteX4" fmla="*/ 4683125 w 5688013"/>
              <a:gd name="connsiteY4" fmla="*/ 3749675 h 3749675"/>
              <a:gd name="connsiteX5" fmla="*/ 0 w 5688013"/>
              <a:gd name="connsiteY5" fmla="*/ 3743325 h 3749675"/>
              <a:gd name="connsiteX6" fmla="*/ 0 w 5688013"/>
              <a:gd name="connsiteY6" fmla="*/ 0 h 3749675"/>
              <a:gd name="connsiteX0" fmla="*/ 0 w 5688013"/>
              <a:gd name="connsiteY0" fmla="*/ 0 h 3749675"/>
              <a:gd name="connsiteX1" fmla="*/ 5688013 w 5688013"/>
              <a:gd name="connsiteY1" fmla="*/ 0 h 3749675"/>
              <a:gd name="connsiteX2" fmla="*/ 5668963 w 5688013"/>
              <a:gd name="connsiteY2" fmla="*/ 461963 h 3749675"/>
              <a:gd name="connsiteX3" fmla="*/ 5273675 w 5688013"/>
              <a:gd name="connsiteY3" fmla="*/ 493712 h 3749675"/>
              <a:gd name="connsiteX4" fmla="*/ 4664075 w 5688013"/>
              <a:gd name="connsiteY4" fmla="*/ 525463 h 3749675"/>
              <a:gd name="connsiteX5" fmla="*/ 4683125 w 5688013"/>
              <a:gd name="connsiteY5" fmla="*/ 3749675 h 3749675"/>
              <a:gd name="connsiteX6" fmla="*/ 0 w 5688013"/>
              <a:gd name="connsiteY6" fmla="*/ 3743325 h 3749675"/>
              <a:gd name="connsiteX7" fmla="*/ 0 w 5688013"/>
              <a:gd name="connsiteY7" fmla="*/ 0 h 3749675"/>
              <a:gd name="connsiteX0" fmla="*/ 0 w 5688013"/>
              <a:gd name="connsiteY0" fmla="*/ 0 h 3749675"/>
              <a:gd name="connsiteX1" fmla="*/ 5688013 w 5688013"/>
              <a:gd name="connsiteY1" fmla="*/ 0 h 3749675"/>
              <a:gd name="connsiteX2" fmla="*/ 5668963 w 5688013"/>
              <a:gd name="connsiteY2" fmla="*/ 461963 h 3749675"/>
              <a:gd name="connsiteX3" fmla="*/ 4835525 w 5688013"/>
              <a:gd name="connsiteY3" fmla="*/ 442912 h 3749675"/>
              <a:gd name="connsiteX4" fmla="*/ 4664075 w 5688013"/>
              <a:gd name="connsiteY4" fmla="*/ 525463 h 3749675"/>
              <a:gd name="connsiteX5" fmla="*/ 4683125 w 5688013"/>
              <a:gd name="connsiteY5" fmla="*/ 3749675 h 3749675"/>
              <a:gd name="connsiteX6" fmla="*/ 0 w 5688013"/>
              <a:gd name="connsiteY6" fmla="*/ 3743325 h 3749675"/>
              <a:gd name="connsiteX7" fmla="*/ 0 w 5688013"/>
              <a:gd name="connsiteY7" fmla="*/ 0 h 3749675"/>
              <a:gd name="connsiteX0" fmla="*/ 0 w 5688013"/>
              <a:gd name="connsiteY0" fmla="*/ 0 h 3743325"/>
              <a:gd name="connsiteX1" fmla="*/ 5688013 w 5688013"/>
              <a:gd name="connsiteY1" fmla="*/ 0 h 3743325"/>
              <a:gd name="connsiteX2" fmla="*/ 5668963 w 5688013"/>
              <a:gd name="connsiteY2" fmla="*/ 461963 h 3743325"/>
              <a:gd name="connsiteX3" fmla="*/ 4835525 w 5688013"/>
              <a:gd name="connsiteY3" fmla="*/ 442912 h 3743325"/>
              <a:gd name="connsiteX4" fmla="*/ 4664075 w 5688013"/>
              <a:gd name="connsiteY4" fmla="*/ 525463 h 3743325"/>
              <a:gd name="connsiteX5" fmla="*/ 4661694 w 5688013"/>
              <a:gd name="connsiteY5" fmla="*/ 3718718 h 3743325"/>
              <a:gd name="connsiteX6" fmla="*/ 0 w 5688013"/>
              <a:gd name="connsiteY6" fmla="*/ 3743325 h 3743325"/>
              <a:gd name="connsiteX7" fmla="*/ 0 w 5688013"/>
              <a:gd name="connsiteY7" fmla="*/ 0 h 3743325"/>
              <a:gd name="connsiteX0" fmla="*/ 4763 w 5692776"/>
              <a:gd name="connsiteY0" fmla="*/ 0 h 3724275"/>
              <a:gd name="connsiteX1" fmla="*/ 5692776 w 5692776"/>
              <a:gd name="connsiteY1" fmla="*/ 0 h 3724275"/>
              <a:gd name="connsiteX2" fmla="*/ 5673726 w 5692776"/>
              <a:gd name="connsiteY2" fmla="*/ 461963 h 3724275"/>
              <a:gd name="connsiteX3" fmla="*/ 4840288 w 5692776"/>
              <a:gd name="connsiteY3" fmla="*/ 442912 h 3724275"/>
              <a:gd name="connsiteX4" fmla="*/ 4668838 w 5692776"/>
              <a:gd name="connsiteY4" fmla="*/ 525463 h 3724275"/>
              <a:gd name="connsiteX5" fmla="*/ 4666457 w 5692776"/>
              <a:gd name="connsiteY5" fmla="*/ 3718718 h 3724275"/>
              <a:gd name="connsiteX6" fmla="*/ 0 w 5692776"/>
              <a:gd name="connsiteY6" fmla="*/ 3724275 h 3724275"/>
              <a:gd name="connsiteX7" fmla="*/ 4763 w 5692776"/>
              <a:gd name="connsiteY7" fmla="*/ 0 h 3724275"/>
              <a:gd name="connsiteX0" fmla="*/ 2381 w 5690394"/>
              <a:gd name="connsiteY0" fmla="*/ 0 h 3736181"/>
              <a:gd name="connsiteX1" fmla="*/ 5690394 w 5690394"/>
              <a:gd name="connsiteY1" fmla="*/ 0 h 3736181"/>
              <a:gd name="connsiteX2" fmla="*/ 5671344 w 5690394"/>
              <a:gd name="connsiteY2" fmla="*/ 461963 h 3736181"/>
              <a:gd name="connsiteX3" fmla="*/ 4837906 w 5690394"/>
              <a:gd name="connsiteY3" fmla="*/ 44291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71344 w 5690394"/>
              <a:gd name="connsiteY2" fmla="*/ 461963 h 3736181"/>
              <a:gd name="connsiteX3" fmla="*/ 4778374 w 5690394"/>
              <a:gd name="connsiteY3" fmla="*/ 421480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5632 w 5690394"/>
              <a:gd name="connsiteY2" fmla="*/ 431007 h 3736181"/>
              <a:gd name="connsiteX3" fmla="*/ 4778374 w 5690394"/>
              <a:gd name="connsiteY3" fmla="*/ 421480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5632 w 5690394"/>
              <a:gd name="connsiteY2" fmla="*/ 431007 h 3736181"/>
              <a:gd name="connsiteX3" fmla="*/ 4787899 w 5690394"/>
              <a:gd name="connsiteY3" fmla="*/ 42624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5632 w 5690394"/>
              <a:gd name="connsiteY2" fmla="*/ 431007 h 3736181"/>
              <a:gd name="connsiteX3" fmla="*/ 4787899 w 5690394"/>
              <a:gd name="connsiteY3" fmla="*/ 42624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5632 w 5690394"/>
              <a:gd name="connsiteY2" fmla="*/ 431007 h 3736181"/>
              <a:gd name="connsiteX3" fmla="*/ 4787899 w 5690394"/>
              <a:gd name="connsiteY3" fmla="*/ 42624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3251 w 5690394"/>
              <a:gd name="connsiteY2" fmla="*/ 421482 h 3736181"/>
              <a:gd name="connsiteX3" fmla="*/ 4787899 w 5690394"/>
              <a:gd name="connsiteY3" fmla="*/ 42624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0869 w 5690394"/>
              <a:gd name="connsiteY2" fmla="*/ 428626 h 3736181"/>
              <a:gd name="connsiteX3" fmla="*/ 4787899 w 5690394"/>
              <a:gd name="connsiteY3" fmla="*/ 42624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83250"/>
              <a:gd name="connsiteY0" fmla="*/ 0 h 3736181"/>
              <a:gd name="connsiteX1" fmla="*/ 5683250 w 5683250"/>
              <a:gd name="connsiteY1" fmla="*/ 2381 h 3736181"/>
              <a:gd name="connsiteX2" fmla="*/ 5680869 w 5683250"/>
              <a:gd name="connsiteY2" fmla="*/ 428626 h 3736181"/>
              <a:gd name="connsiteX3" fmla="*/ 4787899 w 5683250"/>
              <a:gd name="connsiteY3" fmla="*/ 426242 h 3736181"/>
              <a:gd name="connsiteX4" fmla="*/ 4666456 w 5683250"/>
              <a:gd name="connsiteY4" fmla="*/ 525463 h 3736181"/>
              <a:gd name="connsiteX5" fmla="*/ 4664075 w 5683250"/>
              <a:gd name="connsiteY5" fmla="*/ 3718718 h 3736181"/>
              <a:gd name="connsiteX6" fmla="*/ 0 w 5683250"/>
              <a:gd name="connsiteY6" fmla="*/ 3736181 h 3736181"/>
              <a:gd name="connsiteX7" fmla="*/ 2381 w 5683250"/>
              <a:gd name="connsiteY7" fmla="*/ 0 h 3736181"/>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67247 w 5683250"/>
              <a:gd name="connsiteY5" fmla="*/ 3737768 h 3737768"/>
              <a:gd name="connsiteX6" fmla="*/ 0 w 5683250"/>
              <a:gd name="connsiteY6" fmla="*/ 3736181 h 3737768"/>
              <a:gd name="connsiteX7" fmla="*/ 2381 w 5683250"/>
              <a:gd name="connsiteY7" fmla="*/ 0 h 3737768"/>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67449 w 5683250"/>
              <a:gd name="connsiteY5" fmla="*/ 1962149 h 3737768"/>
              <a:gd name="connsiteX6" fmla="*/ 4667247 w 5683250"/>
              <a:gd name="connsiteY6" fmla="*/ 3737768 h 3737768"/>
              <a:gd name="connsiteX7" fmla="*/ 0 w 5683250"/>
              <a:gd name="connsiteY7" fmla="*/ 3736181 h 3737768"/>
              <a:gd name="connsiteX8" fmla="*/ 2381 w 5683250"/>
              <a:gd name="connsiteY8" fmla="*/ 0 h 3737768"/>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67449 w 5683250"/>
              <a:gd name="connsiteY5" fmla="*/ 1962149 h 3737768"/>
              <a:gd name="connsiteX6" fmla="*/ 4667247 w 5683250"/>
              <a:gd name="connsiteY6" fmla="*/ 3737768 h 3737768"/>
              <a:gd name="connsiteX7" fmla="*/ 0 w 5683250"/>
              <a:gd name="connsiteY7" fmla="*/ 3736181 h 3737768"/>
              <a:gd name="connsiteX8" fmla="*/ 2381 w 5683250"/>
              <a:gd name="connsiteY8" fmla="*/ 0 h 3737768"/>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50796 w 5683250"/>
              <a:gd name="connsiteY5" fmla="*/ 890586 h 3737768"/>
              <a:gd name="connsiteX6" fmla="*/ 4667449 w 5683250"/>
              <a:gd name="connsiteY6" fmla="*/ 1962149 h 3737768"/>
              <a:gd name="connsiteX7" fmla="*/ 4667247 w 5683250"/>
              <a:gd name="connsiteY7" fmla="*/ 3737768 h 3737768"/>
              <a:gd name="connsiteX8" fmla="*/ 0 w 5683250"/>
              <a:gd name="connsiteY8" fmla="*/ 3736181 h 3737768"/>
              <a:gd name="connsiteX9" fmla="*/ 2381 w 5683250"/>
              <a:gd name="connsiteY9" fmla="*/ 0 h 3737768"/>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65070 w 5683250"/>
              <a:gd name="connsiteY5" fmla="*/ 890586 h 3737768"/>
              <a:gd name="connsiteX6" fmla="*/ 4667449 w 5683250"/>
              <a:gd name="connsiteY6" fmla="*/ 1962149 h 3737768"/>
              <a:gd name="connsiteX7" fmla="*/ 4667247 w 5683250"/>
              <a:gd name="connsiteY7" fmla="*/ 3737768 h 3737768"/>
              <a:gd name="connsiteX8" fmla="*/ 0 w 5683250"/>
              <a:gd name="connsiteY8" fmla="*/ 3736181 h 3737768"/>
              <a:gd name="connsiteX9" fmla="*/ 2381 w 5683250"/>
              <a:gd name="connsiteY9" fmla="*/ 0 h 3737768"/>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65070 w 5683250"/>
              <a:gd name="connsiteY5" fmla="*/ 890586 h 3737768"/>
              <a:gd name="connsiteX6" fmla="*/ 4667449 w 5683250"/>
              <a:gd name="connsiteY6" fmla="*/ 1962149 h 3737768"/>
              <a:gd name="connsiteX7" fmla="*/ 4667247 w 5683250"/>
              <a:gd name="connsiteY7" fmla="*/ 3737768 h 3737768"/>
              <a:gd name="connsiteX8" fmla="*/ 0 w 5683250"/>
              <a:gd name="connsiteY8" fmla="*/ 3736181 h 3737768"/>
              <a:gd name="connsiteX9" fmla="*/ 2381 w 5683250"/>
              <a:gd name="connsiteY9" fmla="*/ 0 h 3737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83250" h="3737768">
                <a:moveTo>
                  <a:pt x="2381" y="0"/>
                </a:moveTo>
                <a:lnTo>
                  <a:pt x="5683250" y="2381"/>
                </a:lnTo>
                <a:cubicBezTo>
                  <a:pt x="5681663" y="146050"/>
                  <a:pt x="5682456" y="284957"/>
                  <a:pt x="5680869" y="428626"/>
                </a:cubicBezTo>
                <a:lnTo>
                  <a:pt x="4787899" y="426242"/>
                </a:lnTo>
                <a:cubicBezTo>
                  <a:pt x="4671218" y="447410"/>
                  <a:pt x="4666456" y="518582"/>
                  <a:pt x="4666456" y="525463"/>
                </a:cubicBezTo>
                <a:cubicBezTo>
                  <a:pt x="4665017" y="609998"/>
                  <a:pt x="4664905" y="651138"/>
                  <a:pt x="4665070" y="890586"/>
                </a:cubicBezTo>
                <a:cubicBezTo>
                  <a:pt x="4665236" y="1130034"/>
                  <a:pt x="4664707" y="1487619"/>
                  <a:pt x="4667449" y="1962149"/>
                </a:cubicBezTo>
                <a:cubicBezTo>
                  <a:pt x="4670191" y="2436679"/>
                  <a:pt x="4669626" y="2818209"/>
                  <a:pt x="4667247" y="3737768"/>
                </a:cubicBezTo>
                <a:lnTo>
                  <a:pt x="0" y="3736181"/>
                </a:lnTo>
                <a:cubicBezTo>
                  <a:pt x="1588" y="2494756"/>
                  <a:pt x="793" y="1241425"/>
                  <a:pt x="2381" y="0"/>
                </a:cubicBezTo>
                <a:close/>
              </a:path>
            </a:pathLst>
          </a:custGeom>
        </p:spPr>
        <p:txBody>
          <a:bodyPr rtlCol="0">
            <a:normAutofit/>
          </a:bodyPr>
          <a:lstStyle/>
          <a:p>
            <a:pPr lvl="0"/>
            <a:r>
              <a:rPr lang="ru-RU" noProof="0"/>
              <a:t>Вставка рисунка</a:t>
            </a:r>
          </a:p>
        </p:txBody>
      </p:sp>
      <p:sp>
        <p:nvSpPr>
          <p:cNvPr id="13" name="Рисунок 12"/>
          <p:cNvSpPr>
            <a:spLocks noGrp="1"/>
          </p:cNvSpPr>
          <p:nvPr>
            <p:ph type="pic" sz="quarter" idx="28"/>
          </p:nvPr>
        </p:nvSpPr>
        <p:spPr>
          <a:xfrm>
            <a:off x="7353300" y="2077641"/>
            <a:ext cx="1338263" cy="2351484"/>
          </a:xfrm>
        </p:spPr>
        <p:txBody>
          <a:bodyPr rtlCol="0">
            <a:normAutofit/>
          </a:bodyPr>
          <a:lstStyle/>
          <a:p>
            <a:pPr lvl="0"/>
            <a:r>
              <a:rPr lang="ru-RU" noProof="0"/>
              <a:t>Вставка рисунка</a:t>
            </a:r>
          </a:p>
        </p:txBody>
      </p:sp>
      <p:sp>
        <p:nvSpPr>
          <p:cNvPr id="26" name="Subtitle 2"/>
          <p:cNvSpPr>
            <a:spLocks noGrp="1"/>
          </p:cNvSpPr>
          <p:nvPr>
            <p:ph type="subTitle" idx="1"/>
          </p:nvPr>
        </p:nvSpPr>
        <p:spPr>
          <a:xfrm>
            <a:off x="359048" y="804377"/>
            <a:ext cx="7977083" cy="405210"/>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a:p>
        </p:txBody>
      </p:sp>
      <p:sp>
        <p:nvSpPr>
          <p:cNvPr id="36" name="Текст 13"/>
          <p:cNvSpPr>
            <a:spLocks noGrp="1"/>
          </p:cNvSpPr>
          <p:nvPr>
            <p:ph type="body" sz="quarter" idx="26"/>
          </p:nvPr>
        </p:nvSpPr>
        <p:spPr>
          <a:xfrm>
            <a:off x="361094" y="231729"/>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Образец текста</a:t>
            </a:r>
          </a:p>
          <a:p>
            <a:pPr lvl="1"/>
            <a:r>
              <a:rPr lang="ru-RU"/>
              <a:t>Второй уровень</a:t>
            </a:r>
          </a:p>
        </p:txBody>
      </p:sp>
      <p:sp>
        <p:nvSpPr>
          <p:cNvPr id="37" name="Title Placeholder 1"/>
          <p:cNvSpPr>
            <a:spLocks noGrp="1"/>
          </p:cNvSpPr>
          <p:nvPr>
            <p:ph type="title"/>
          </p:nvPr>
        </p:nvSpPr>
        <p:spPr>
          <a:xfrm>
            <a:off x="348604" y="388248"/>
            <a:ext cx="7976813" cy="435289"/>
          </a:xfrm>
          <a:prstGeom prst="rect">
            <a:avLst/>
          </a:prstGeom>
        </p:spPr>
        <p:txBody>
          <a:bodyPr rtlCol="0" anchor="t">
            <a:normAutofit/>
          </a:bodyPr>
          <a:lstStyle/>
          <a:p>
            <a:r>
              <a:rPr lang="ru-RU"/>
              <a:t>Образец заголовка</a:t>
            </a:r>
            <a:endParaRPr lang="en-US"/>
          </a:p>
        </p:txBody>
      </p:sp>
    </p:spTree>
    <p:extLst>
      <p:ext uri="{BB962C8B-B14F-4D97-AF65-F5344CB8AC3E}">
        <p14:creationId xmlns:p14="http://schemas.microsoft.com/office/powerpoint/2010/main" val="19464208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Пустой слайд">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Tree>
    <p:extLst>
      <p:ext uri="{BB962C8B-B14F-4D97-AF65-F5344CB8AC3E}">
        <p14:creationId xmlns:p14="http://schemas.microsoft.com/office/powerpoint/2010/main" val="18843552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Основной слайд">
    <p:spTree>
      <p:nvGrpSpPr>
        <p:cNvPr id="1" name=""/>
        <p:cNvGrpSpPr/>
        <p:nvPr/>
      </p:nvGrpSpPr>
      <p:grpSpPr>
        <a:xfrm>
          <a:off x="0" y="0"/>
          <a:ext cx="0" cy="0"/>
          <a:chOff x="0" y="0"/>
          <a:chExt cx="0" cy="0"/>
        </a:xfrm>
      </p:grpSpPr>
      <p:sp>
        <p:nvSpPr>
          <p:cNvPr id="3" name="Заголовок 1"/>
          <p:cNvSpPr txBox="1">
            <a:spLocks/>
          </p:cNvSpPr>
          <p:nvPr userDrawn="1"/>
        </p:nvSpPr>
        <p:spPr>
          <a:xfrm>
            <a:off x="1502569" y="1029891"/>
            <a:ext cx="6966347" cy="3205163"/>
          </a:xfrm>
          <a:prstGeom prst="rect">
            <a:avLst/>
          </a:prstGeom>
        </p:spPr>
        <p:txBody>
          <a:bodyPr anchor="ctr">
            <a:normAutofit/>
          </a:bodyPr>
          <a:lstStyle>
            <a:lvl1pPr algn="l" defTabSz="914400" rtl="0" eaLnBrk="1" latinLnBrk="0" hangingPunct="1">
              <a:lnSpc>
                <a:spcPct val="90000"/>
              </a:lnSpc>
              <a:spcBef>
                <a:spcPct val="0"/>
              </a:spcBef>
              <a:buNone/>
              <a:defRPr sz="1400" kern="1200">
                <a:solidFill>
                  <a:srgbClr val="212121"/>
                </a:solidFill>
                <a:latin typeface="Proxima Nova Rg" panose="02000506030000020004" pitchFamily="50" charset="0"/>
                <a:ea typeface="+mj-ea"/>
                <a:cs typeface="+mj-cs"/>
              </a:defRPr>
            </a:lvl1pPr>
          </a:lstStyle>
          <a:p>
            <a:pPr fontAlgn="auto">
              <a:spcAft>
                <a:spcPts val="0"/>
              </a:spcAft>
              <a:defRPr/>
            </a:pPr>
            <a:endParaRPr lang="ru-RU" sz="2025">
              <a:latin typeface="Arial" panose="020B0604020202020204" pitchFamily="34" charset="0"/>
            </a:endParaRPr>
          </a:p>
        </p:txBody>
      </p:sp>
      <p:sp>
        <p:nvSpPr>
          <p:cNvPr id="2" name="Заголовок 1"/>
          <p:cNvSpPr>
            <a:spLocks noGrp="1"/>
          </p:cNvSpPr>
          <p:nvPr>
            <p:ph type="title"/>
          </p:nvPr>
        </p:nvSpPr>
        <p:spPr>
          <a:xfrm>
            <a:off x="582143" y="145869"/>
            <a:ext cx="7886700" cy="380498"/>
          </a:xfrm>
        </p:spPr>
        <p:txBody>
          <a:bodyPr>
            <a:normAutofit/>
          </a:bodyPr>
          <a:lstStyle>
            <a:lvl1pPr>
              <a:defRPr sz="1050">
                <a:solidFill>
                  <a:srgbClr val="212121"/>
                </a:solidFill>
                <a:latin typeface="Arial" panose="020B0604020202020204" pitchFamily="34" charset="0"/>
              </a:defRPr>
            </a:lvl1pPr>
          </a:lstStyle>
          <a:p>
            <a:r>
              <a:rPr lang="ru-RU"/>
              <a:t>Образец заголовка</a:t>
            </a:r>
          </a:p>
        </p:txBody>
      </p:sp>
    </p:spTree>
    <p:extLst>
      <p:ext uri="{BB962C8B-B14F-4D97-AF65-F5344CB8AC3E}">
        <p14:creationId xmlns:p14="http://schemas.microsoft.com/office/powerpoint/2010/main" val="37263262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Отзывы">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12" name="Рисунок 3"/>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184357" y="439342"/>
            <a:ext cx="327422" cy="326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itle Placeholder 1">
            <a:extLst>
              <a:ext uri="{FF2B5EF4-FFF2-40B4-BE49-F238E27FC236}">
                <a16:creationId xmlns:a16="http://schemas.microsoft.com/office/drawing/2014/main" id="{671B4292-0C9E-FA42-8232-15F40667EB33}"/>
              </a:ext>
            </a:extLst>
          </p:cNvPr>
          <p:cNvSpPr>
            <a:spLocks noGrp="1"/>
          </p:cNvSpPr>
          <p:nvPr>
            <p:ph type="title"/>
          </p:nvPr>
        </p:nvSpPr>
        <p:spPr>
          <a:xfrm>
            <a:off x="540000" y="404999"/>
            <a:ext cx="5139123" cy="405000"/>
          </a:xfrm>
          <a:prstGeom prst="rect">
            <a:avLst/>
          </a:prstGeom>
        </p:spPr>
        <p:txBody>
          <a:bodyPr rtlCol="0" anchor="t">
            <a:noAutofit/>
          </a:bodyPr>
          <a:lstStyle>
            <a:lvl1pPr>
              <a:defRPr>
                <a:solidFill>
                  <a:schemeClr val="tx1"/>
                </a:solidFill>
              </a:defRPr>
            </a:lvl1pPr>
          </a:lstStyle>
          <a:p>
            <a:r>
              <a:rPr lang="ru-RU"/>
              <a:t>Образец заголовка</a:t>
            </a:r>
            <a:endParaRPr lang="en-US"/>
          </a:p>
        </p:txBody>
      </p:sp>
      <p:sp>
        <p:nvSpPr>
          <p:cNvPr id="19" name="Текст 13">
            <a:extLst>
              <a:ext uri="{FF2B5EF4-FFF2-40B4-BE49-F238E27FC236}">
                <a16:creationId xmlns:a16="http://schemas.microsoft.com/office/drawing/2014/main" id="{ABE87266-9AC2-144A-9B07-55148296C859}"/>
              </a:ext>
            </a:extLst>
          </p:cNvPr>
          <p:cNvSpPr>
            <a:spLocks noGrp="1"/>
          </p:cNvSpPr>
          <p:nvPr>
            <p:ph type="body" sz="quarter" idx="10"/>
          </p:nvPr>
        </p:nvSpPr>
        <p:spPr>
          <a:xfrm>
            <a:off x="540807" y="1984327"/>
            <a:ext cx="2924070" cy="1080000"/>
          </a:xfrm>
        </p:spPr>
        <p:txBody>
          <a:bodyPr>
            <a:no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050" baseline="0"/>
            </a:lvl1pPr>
          </a:lstStyle>
          <a:p>
            <a:pPr lvl="0"/>
            <a:r>
              <a:rPr lang="ru-RU"/>
              <a:t>Образец текста</a:t>
            </a:r>
          </a:p>
          <a:p>
            <a:pPr lvl="1"/>
            <a:r>
              <a:rPr lang="ru-RU"/>
              <a:t>Второй уровень</a:t>
            </a:r>
          </a:p>
        </p:txBody>
      </p:sp>
      <p:sp>
        <p:nvSpPr>
          <p:cNvPr id="31" name="Текст 13">
            <a:extLst>
              <a:ext uri="{FF2B5EF4-FFF2-40B4-BE49-F238E27FC236}">
                <a16:creationId xmlns:a16="http://schemas.microsoft.com/office/drawing/2014/main" id="{CEC3D763-B6D8-8A43-8FF2-BA52FD4320C8}"/>
              </a:ext>
            </a:extLst>
          </p:cNvPr>
          <p:cNvSpPr>
            <a:spLocks noGrp="1"/>
          </p:cNvSpPr>
          <p:nvPr>
            <p:ph type="body" sz="quarter" idx="11"/>
          </p:nvPr>
        </p:nvSpPr>
        <p:spPr>
          <a:xfrm>
            <a:off x="3832939" y="1984327"/>
            <a:ext cx="2924070" cy="1080000"/>
          </a:xfrm>
        </p:spPr>
        <p:txBody>
          <a:bodyPr>
            <a:no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050" baseline="0"/>
            </a:lvl1pPr>
          </a:lstStyle>
          <a:p>
            <a:pPr lvl="0"/>
            <a:r>
              <a:rPr lang="ru-RU"/>
              <a:t>Образец текста</a:t>
            </a:r>
          </a:p>
        </p:txBody>
      </p:sp>
      <p:sp>
        <p:nvSpPr>
          <p:cNvPr id="32" name="Текст 13">
            <a:extLst>
              <a:ext uri="{FF2B5EF4-FFF2-40B4-BE49-F238E27FC236}">
                <a16:creationId xmlns:a16="http://schemas.microsoft.com/office/drawing/2014/main" id="{0D0F5786-EB91-554E-A482-9C5970D67FB8}"/>
              </a:ext>
            </a:extLst>
          </p:cNvPr>
          <p:cNvSpPr>
            <a:spLocks noGrp="1"/>
          </p:cNvSpPr>
          <p:nvPr>
            <p:ph type="body" sz="quarter" idx="12"/>
          </p:nvPr>
        </p:nvSpPr>
        <p:spPr>
          <a:xfrm>
            <a:off x="540807" y="3678993"/>
            <a:ext cx="2924070" cy="1080000"/>
          </a:xfrm>
        </p:spPr>
        <p:txBody>
          <a:bodyPr>
            <a:no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050" baseline="0"/>
            </a:lvl1pPr>
          </a:lstStyle>
          <a:p>
            <a:pPr lvl="0"/>
            <a:r>
              <a:rPr lang="ru-RU"/>
              <a:t>Образец текста</a:t>
            </a:r>
          </a:p>
        </p:txBody>
      </p:sp>
      <p:sp>
        <p:nvSpPr>
          <p:cNvPr id="33" name="Текст 13">
            <a:extLst>
              <a:ext uri="{FF2B5EF4-FFF2-40B4-BE49-F238E27FC236}">
                <a16:creationId xmlns:a16="http://schemas.microsoft.com/office/drawing/2014/main" id="{063735AE-319C-624C-A16D-0107CE96FD79}"/>
              </a:ext>
            </a:extLst>
          </p:cNvPr>
          <p:cNvSpPr>
            <a:spLocks noGrp="1"/>
          </p:cNvSpPr>
          <p:nvPr>
            <p:ph type="body" sz="quarter" idx="13"/>
          </p:nvPr>
        </p:nvSpPr>
        <p:spPr>
          <a:xfrm>
            <a:off x="3835173" y="3678993"/>
            <a:ext cx="2924070" cy="1080000"/>
          </a:xfrm>
        </p:spPr>
        <p:txBody>
          <a:bodyPr>
            <a:no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050" baseline="0"/>
            </a:lvl1pPr>
          </a:lstStyle>
          <a:p>
            <a:pPr lvl="0"/>
            <a:r>
              <a:rPr lang="ru-RU"/>
              <a:t>Образец текста</a:t>
            </a:r>
          </a:p>
        </p:txBody>
      </p:sp>
      <p:sp>
        <p:nvSpPr>
          <p:cNvPr id="34" name="Текст 15">
            <a:extLst>
              <a:ext uri="{FF2B5EF4-FFF2-40B4-BE49-F238E27FC236}">
                <a16:creationId xmlns:a16="http://schemas.microsoft.com/office/drawing/2014/main" id="{32B15705-016C-A646-89A7-A92852BCAC35}"/>
              </a:ext>
            </a:extLst>
          </p:cNvPr>
          <p:cNvSpPr>
            <a:spLocks noGrp="1"/>
          </p:cNvSpPr>
          <p:nvPr>
            <p:ph type="body" sz="quarter" idx="14"/>
          </p:nvPr>
        </p:nvSpPr>
        <p:spPr>
          <a:xfrm>
            <a:off x="540807" y="1680651"/>
            <a:ext cx="2924070" cy="297331"/>
          </a:xfrm>
        </p:spPr>
        <p:txBody>
          <a:bodyPr anchor="ctr">
            <a:noAutofit/>
          </a:bodyPr>
          <a:lstStyle>
            <a:lvl1pPr>
              <a:defRPr sz="1050" b="0">
                <a:solidFill>
                  <a:schemeClr val="accent3"/>
                </a:solidFill>
                <a:latin typeface="+mn-lt"/>
                <a:cs typeface="Calibri" panose="020F0502020204030204" pitchFamily="34" charset="0"/>
              </a:defRPr>
            </a:lvl1pPr>
          </a:lstStyle>
          <a:p>
            <a:pPr lvl="0"/>
            <a:r>
              <a:rPr lang="ru-RU"/>
              <a:t>Образец текста</a:t>
            </a:r>
          </a:p>
        </p:txBody>
      </p:sp>
      <p:sp>
        <p:nvSpPr>
          <p:cNvPr id="38" name="Subtitle 2">
            <a:extLst>
              <a:ext uri="{FF2B5EF4-FFF2-40B4-BE49-F238E27FC236}">
                <a16:creationId xmlns:a16="http://schemas.microsoft.com/office/drawing/2014/main" id="{0E3D5C1B-E38A-D349-BF28-9BAB71B1BE4A}"/>
              </a:ext>
            </a:extLst>
          </p:cNvPr>
          <p:cNvSpPr>
            <a:spLocks noGrp="1"/>
          </p:cNvSpPr>
          <p:nvPr>
            <p:ph type="subTitle" idx="1"/>
          </p:nvPr>
        </p:nvSpPr>
        <p:spPr>
          <a:xfrm>
            <a:off x="540000" y="816555"/>
            <a:ext cx="5139123" cy="486054"/>
          </a:xfrm>
        </p:spPr>
        <p:txBody>
          <a:bodyPr>
            <a:noAutofit/>
          </a:bodyPr>
          <a:lstStyle>
            <a:lvl1pPr marL="0" indent="0" algn="l">
              <a:lnSpc>
                <a:spcPct val="100000"/>
              </a:lnSpc>
              <a:buNone/>
              <a:defRPr sz="135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endParaRPr lang="en-US"/>
          </a:p>
        </p:txBody>
      </p:sp>
      <p:sp>
        <p:nvSpPr>
          <p:cNvPr id="40" name="Текст 15">
            <a:extLst>
              <a:ext uri="{FF2B5EF4-FFF2-40B4-BE49-F238E27FC236}">
                <a16:creationId xmlns:a16="http://schemas.microsoft.com/office/drawing/2014/main" id="{DB0BFA15-5637-5846-ACB6-238F605659CC}"/>
              </a:ext>
            </a:extLst>
          </p:cNvPr>
          <p:cNvSpPr>
            <a:spLocks noGrp="1"/>
          </p:cNvSpPr>
          <p:nvPr>
            <p:ph type="body" sz="quarter" idx="17"/>
          </p:nvPr>
        </p:nvSpPr>
        <p:spPr>
          <a:xfrm>
            <a:off x="540807" y="3369516"/>
            <a:ext cx="2924070" cy="297331"/>
          </a:xfrm>
        </p:spPr>
        <p:txBody>
          <a:bodyPr anchor="ctr">
            <a:noAutofit/>
          </a:bodyPr>
          <a:lstStyle>
            <a:lvl1pPr>
              <a:defRPr sz="1050" b="0">
                <a:solidFill>
                  <a:schemeClr val="accent3"/>
                </a:solidFill>
                <a:latin typeface="+mn-lt"/>
                <a:cs typeface="Calibri" panose="020F0502020204030204" pitchFamily="34" charset="0"/>
              </a:defRPr>
            </a:lvl1pPr>
          </a:lstStyle>
          <a:p>
            <a:pPr lvl="0"/>
            <a:r>
              <a:rPr lang="ru-RU"/>
              <a:t>Образец текста</a:t>
            </a:r>
          </a:p>
        </p:txBody>
      </p:sp>
      <p:sp>
        <p:nvSpPr>
          <p:cNvPr id="41" name="Текст 15">
            <a:extLst>
              <a:ext uri="{FF2B5EF4-FFF2-40B4-BE49-F238E27FC236}">
                <a16:creationId xmlns:a16="http://schemas.microsoft.com/office/drawing/2014/main" id="{B60AFA58-D1B4-D345-90D2-26A66D628679}"/>
              </a:ext>
            </a:extLst>
          </p:cNvPr>
          <p:cNvSpPr>
            <a:spLocks noGrp="1"/>
          </p:cNvSpPr>
          <p:nvPr>
            <p:ph type="body" sz="quarter" idx="18"/>
          </p:nvPr>
        </p:nvSpPr>
        <p:spPr>
          <a:xfrm>
            <a:off x="3832025" y="1680651"/>
            <a:ext cx="2924070" cy="297331"/>
          </a:xfrm>
        </p:spPr>
        <p:txBody>
          <a:bodyPr anchor="ctr">
            <a:noAutofit/>
          </a:bodyPr>
          <a:lstStyle>
            <a:lvl1pPr>
              <a:defRPr sz="1050" b="0">
                <a:solidFill>
                  <a:schemeClr val="accent3"/>
                </a:solidFill>
                <a:latin typeface="+mn-lt"/>
                <a:cs typeface="Calibri" panose="020F0502020204030204" pitchFamily="34" charset="0"/>
              </a:defRPr>
            </a:lvl1pPr>
          </a:lstStyle>
          <a:p>
            <a:pPr lvl="0"/>
            <a:r>
              <a:rPr lang="ru-RU"/>
              <a:t>Образец текста</a:t>
            </a:r>
          </a:p>
        </p:txBody>
      </p:sp>
      <p:sp>
        <p:nvSpPr>
          <p:cNvPr id="42" name="Текст 15">
            <a:extLst>
              <a:ext uri="{FF2B5EF4-FFF2-40B4-BE49-F238E27FC236}">
                <a16:creationId xmlns:a16="http://schemas.microsoft.com/office/drawing/2014/main" id="{B5778F33-888C-6644-BE9D-EE57481E0D7C}"/>
              </a:ext>
            </a:extLst>
          </p:cNvPr>
          <p:cNvSpPr>
            <a:spLocks noGrp="1"/>
          </p:cNvSpPr>
          <p:nvPr>
            <p:ph type="body" sz="quarter" idx="19"/>
          </p:nvPr>
        </p:nvSpPr>
        <p:spPr>
          <a:xfrm>
            <a:off x="3832025" y="3369516"/>
            <a:ext cx="2924070" cy="297331"/>
          </a:xfrm>
        </p:spPr>
        <p:txBody>
          <a:bodyPr anchor="ctr">
            <a:noAutofit/>
          </a:bodyPr>
          <a:lstStyle>
            <a:lvl1pPr>
              <a:defRPr sz="1050" b="0">
                <a:solidFill>
                  <a:schemeClr val="accent3"/>
                </a:solidFill>
                <a:latin typeface="+mn-lt"/>
                <a:cs typeface="Calibri" panose="020F0502020204030204" pitchFamily="34" charset="0"/>
              </a:defRPr>
            </a:lvl1pPr>
          </a:lstStyle>
          <a:p>
            <a:pPr lvl="0"/>
            <a:r>
              <a:rPr lang="ru-RU"/>
              <a:t>Образец текста</a:t>
            </a:r>
          </a:p>
        </p:txBody>
      </p:sp>
    </p:spTree>
    <p:extLst>
      <p:ext uri="{BB962C8B-B14F-4D97-AF65-F5344CB8AC3E}">
        <p14:creationId xmlns:p14="http://schemas.microsoft.com/office/powerpoint/2010/main" val="1589297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42999" y="1653648"/>
            <a:ext cx="6858000" cy="791832"/>
          </a:xfrm>
        </p:spPr>
        <p:txBody>
          <a:bodyPr anchor="b"/>
          <a:lstStyle>
            <a:lvl1pPr algn="ctr">
              <a:defRPr sz="4500" b="1"/>
            </a:lvl1pPr>
          </a:lstStyle>
          <a:p>
            <a:r>
              <a:rPr lang="ru-RU"/>
              <a:t>Образец заголовка</a:t>
            </a:r>
            <a:endParaRPr lang="en-US"/>
          </a:p>
        </p:txBody>
      </p:sp>
      <p:sp>
        <p:nvSpPr>
          <p:cNvPr id="3" name="Subtitle 2"/>
          <p:cNvSpPr>
            <a:spLocks noGrp="1"/>
          </p:cNvSpPr>
          <p:nvPr>
            <p:ph type="subTitle" idx="1"/>
          </p:nvPr>
        </p:nvSpPr>
        <p:spPr>
          <a:xfrm>
            <a:off x="1142999" y="2572727"/>
            <a:ext cx="6858000" cy="405210"/>
          </a:xfrm>
        </p:spPr>
        <p:txBody>
          <a:bodyPr>
            <a:normAutofit/>
          </a:bodyPr>
          <a:lstStyle>
            <a:lvl1pPr marL="0" indent="0" algn="ctr">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a:p>
        </p:txBody>
      </p:sp>
    </p:spTree>
    <p:extLst>
      <p:ext uri="{BB962C8B-B14F-4D97-AF65-F5344CB8AC3E}">
        <p14:creationId xmlns:p14="http://schemas.microsoft.com/office/powerpoint/2010/main" val="40240761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Текстовая страница">
    <p:spTree>
      <p:nvGrpSpPr>
        <p:cNvPr id="1" name=""/>
        <p:cNvGrpSpPr/>
        <p:nvPr/>
      </p:nvGrpSpPr>
      <p:grpSpPr>
        <a:xfrm>
          <a:off x="0" y="0"/>
          <a:ext cx="0" cy="0"/>
          <a:chOff x="0" y="0"/>
          <a:chExt cx="0" cy="0"/>
        </a:xfrm>
      </p:grpSpPr>
      <p:pic>
        <p:nvPicPr>
          <p:cNvPr id="11" name="Рисунок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2450" y="184913"/>
            <a:ext cx="326883" cy="326883"/>
          </a:xfrm>
          <a:prstGeom prst="rect">
            <a:avLst/>
          </a:prstGeom>
        </p:spPr>
      </p:pic>
      <p:sp>
        <p:nvSpPr>
          <p:cNvPr id="3" name="Subtitle 2"/>
          <p:cNvSpPr>
            <a:spLocks noGrp="1"/>
          </p:cNvSpPr>
          <p:nvPr>
            <p:ph type="subTitle" idx="1" hasCustomPrompt="1"/>
          </p:nvPr>
        </p:nvSpPr>
        <p:spPr>
          <a:xfrm>
            <a:off x="354886" y="797244"/>
            <a:ext cx="7966522"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 образец подзаголовка, образец подзаголовка, образец подзаголовка, образец подзаголовка, образец подзаголовка</a:t>
            </a:r>
            <a:endParaRPr lang="en-US"/>
          </a:p>
        </p:txBody>
      </p:sp>
      <p:sp>
        <p:nvSpPr>
          <p:cNvPr id="5" name="Текст 13"/>
          <p:cNvSpPr>
            <a:spLocks noGrp="1"/>
          </p:cNvSpPr>
          <p:nvPr>
            <p:ph type="body" sz="quarter" idx="22" hasCustomPrompt="1"/>
          </p:nvPr>
        </p:nvSpPr>
        <p:spPr>
          <a:xfrm>
            <a:off x="355300"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
        <p:nvSpPr>
          <p:cNvPr id="12" name="Title Placeholder 1"/>
          <p:cNvSpPr>
            <a:spLocks noGrp="1"/>
          </p:cNvSpPr>
          <p:nvPr>
            <p:ph type="title" hasCustomPrompt="1"/>
          </p:nvPr>
        </p:nvSpPr>
        <p:spPr>
          <a:xfrm>
            <a:off x="352074" y="390117"/>
            <a:ext cx="7976813" cy="394528"/>
          </a:xfrm>
          <a:prstGeom prst="rect">
            <a:avLst/>
          </a:prstGeom>
        </p:spPr>
        <p:txBody>
          <a:bodyPr vert="horz" lIns="91440" tIns="45720" rIns="91440" bIns="45720" rtlCol="0" anchor="t">
            <a:normAutofit/>
          </a:bodyPr>
          <a:lstStyle>
            <a:lvl1pPr>
              <a:defRPr/>
            </a:lvl1pPr>
          </a:lstStyle>
          <a:p>
            <a:r>
              <a:rPr lang="ru-RU"/>
              <a:t>Образец заголовка </a:t>
            </a:r>
            <a:endParaRPr lang="en-US"/>
          </a:p>
        </p:txBody>
      </p:sp>
    </p:spTree>
    <p:extLst>
      <p:ext uri="{BB962C8B-B14F-4D97-AF65-F5344CB8AC3E}">
        <p14:creationId xmlns:p14="http://schemas.microsoft.com/office/powerpoint/2010/main" val="34680685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Титульная обложка">
    <p:spTree>
      <p:nvGrpSpPr>
        <p:cNvPr id="1" name=""/>
        <p:cNvGrpSpPr/>
        <p:nvPr/>
      </p:nvGrpSpPr>
      <p:grpSpPr>
        <a:xfrm>
          <a:off x="0" y="0"/>
          <a:ext cx="0" cy="0"/>
          <a:chOff x="0" y="0"/>
          <a:chExt cx="0" cy="0"/>
        </a:xfrm>
      </p:grpSpPr>
      <p:sp>
        <p:nvSpPr>
          <p:cNvPr id="11" name="Прямоугольник 10"/>
          <p:cNvSpPr/>
          <p:nvPr userDrawn="1"/>
        </p:nvSpPr>
        <p:spPr>
          <a:xfrm>
            <a:off x="0" y="-4558"/>
            <a:ext cx="9144000" cy="5148058"/>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0" name="Рисунок 2"/>
          <p:cNvSpPr>
            <a:spLocks noGrp="1"/>
          </p:cNvSpPr>
          <p:nvPr>
            <p:ph type="pic" sz="quarter" idx="10"/>
          </p:nvPr>
        </p:nvSpPr>
        <p:spPr>
          <a:xfrm>
            <a:off x="0" y="0"/>
            <a:ext cx="9144000" cy="5143500"/>
          </a:xfrm>
        </p:spPr>
        <p:txBody>
          <a:bodyPr/>
          <a:lstStyle/>
          <a:p>
            <a:r>
              <a:rPr lang="ru-RU"/>
              <a:t>Вставка рисунка</a:t>
            </a:r>
          </a:p>
        </p:txBody>
      </p:sp>
      <p:sp>
        <p:nvSpPr>
          <p:cNvPr id="4" name="Прямоугольник 3"/>
          <p:cNvSpPr/>
          <p:nvPr userDrawn="1"/>
        </p:nvSpPr>
        <p:spPr>
          <a:xfrm>
            <a:off x="397744" y="3560648"/>
            <a:ext cx="7046044" cy="705957"/>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50"/>
              <a:t>                </a:t>
            </a:r>
          </a:p>
        </p:txBody>
      </p:sp>
      <p:pic>
        <p:nvPicPr>
          <p:cNvPr id="7" name="Рисунок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94747" y="381596"/>
            <a:ext cx="575054" cy="575054"/>
          </a:xfrm>
          <a:prstGeom prst="rect">
            <a:avLst/>
          </a:prstGeom>
        </p:spPr>
      </p:pic>
    </p:spTree>
    <p:extLst>
      <p:ext uri="{BB962C8B-B14F-4D97-AF65-F5344CB8AC3E}">
        <p14:creationId xmlns:p14="http://schemas.microsoft.com/office/powerpoint/2010/main" val="11923288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Бордовая обложка">
    <p:spTree>
      <p:nvGrpSpPr>
        <p:cNvPr id="1" name=""/>
        <p:cNvGrpSpPr/>
        <p:nvPr/>
      </p:nvGrpSpPr>
      <p:grpSpPr>
        <a:xfrm>
          <a:off x="0" y="0"/>
          <a:ext cx="0" cy="0"/>
          <a:chOff x="0" y="0"/>
          <a:chExt cx="0" cy="0"/>
        </a:xfrm>
      </p:grpSpPr>
      <p:sp>
        <p:nvSpPr>
          <p:cNvPr id="2" name="Прямоугольник 1"/>
          <p:cNvSpPr/>
          <p:nvPr userDrawn="1"/>
        </p:nvSpPr>
        <p:spPr>
          <a:xfrm>
            <a:off x="-1991" y="-8330"/>
            <a:ext cx="9156901" cy="5165056"/>
          </a:xfrm>
          <a:prstGeom prst="rect">
            <a:avLst/>
          </a:prstGeom>
          <a:solidFill>
            <a:srgbClr val="FFCD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4" name="Рисунок 3"/>
          <p:cNvSpPr>
            <a:spLocks noGrp="1"/>
          </p:cNvSpPr>
          <p:nvPr>
            <p:ph type="pic" sz="quarter" idx="10"/>
          </p:nvPr>
        </p:nvSpPr>
        <p:spPr>
          <a:xfrm>
            <a:off x="2711" y="-3856"/>
            <a:ext cx="9157097" cy="5148263"/>
          </a:xfrm>
        </p:spPr>
        <p:txBody>
          <a:bodyPr vert="horz"/>
          <a:lstStyle>
            <a:lvl1pPr>
              <a:defRPr>
                <a:solidFill>
                  <a:schemeClr val="tx1"/>
                </a:solidFill>
              </a:defRPr>
            </a:lvl1pPr>
          </a:lstStyle>
          <a:p>
            <a:r>
              <a:rPr lang="ru-RU"/>
              <a:t>Вставка рисунка</a:t>
            </a:r>
          </a:p>
        </p:txBody>
      </p:sp>
      <p:sp>
        <p:nvSpPr>
          <p:cNvPr id="6" name="Прямоугольник 5"/>
          <p:cNvSpPr/>
          <p:nvPr userDrawn="1"/>
        </p:nvSpPr>
        <p:spPr>
          <a:xfrm>
            <a:off x="386535" y="-4559"/>
            <a:ext cx="9144000" cy="51612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Tree>
    <p:extLst>
      <p:ext uri="{BB962C8B-B14F-4D97-AF65-F5344CB8AC3E}">
        <p14:creationId xmlns:p14="http://schemas.microsoft.com/office/powerpoint/2010/main" val="27961729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Текстовая страница 2">
    <p:spTree>
      <p:nvGrpSpPr>
        <p:cNvPr id="1" name=""/>
        <p:cNvGrpSpPr/>
        <p:nvPr/>
      </p:nvGrpSpPr>
      <p:grpSpPr>
        <a:xfrm>
          <a:off x="0" y="0"/>
          <a:ext cx="0" cy="0"/>
          <a:chOff x="0" y="0"/>
          <a:chExt cx="0" cy="0"/>
        </a:xfrm>
      </p:grpSpPr>
      <p:sp>
        <p:nvSpPr>
          <p:cNvPr id="14" name="Текст 13"/>
          <p:cNvSpPr>
            <a:spLocks noGrp="1"/>
          </p:cNvSpPr>
          <p:nvPr>
            <p:ph type="body" sz="quarter" idx="10" hasCustomPrompt="1"/>
          </p:nvPr>
        </p:nvSpPr>
        <p:spPr>
          <a:xfrm>
            <a:off x="358895" y="1824676"/>
            <a:ext cx="3149348" cy="540545"/>
          </a:xfrm>
        </p:spPr>
        <p:txBody>
          <a:bodyPr>
            <a:normAutofit/>
          </a:bodyPr>
          <a:lstStyle>
            <a:lvl1pPr>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p:txBody>
      </p:sp>
      <p:sp>
        <p:nvSpPr>
          <p:cNvPr id="16" name="Текст 15"/>
          <p:cNvSpPr>
            <a:spLocks noGrp="1"/>
          </p:cNvSpPr>
          <p:nvPr>
            <p:ph type="body" sz="quarter" idx="11" hasCustomPrompt="1"/>
          </p:nvPr>
        </p:nvSpPr>
        <p:spPr>
          <a:xfrm>
            <a:off x="358895" y="1617405"/>
            <a:ext cx="3149348" cy="297331"/>
          </a:xfrm>
        </p:spPr>
        <p:txBody>
          <a:bodyPr>
            <a:normAutofit/>
          </a:bodyPr>
          <a:lstStyle>
            <a:lvl1pPr>
              <a:defRPr sz="1425" b="1"/>
            </a:lvl1pPr>
          </a:lstStyle>
          <a:p>
            <a:pPr lvl="0"/>
            <a:r>
              <a:rPr lang="ru-RU"/>
              <a:t>Заголовок 2 уровня</a:t>
            </a:r>
          </a:p>
        </p:txBody>
      </p:sp>
      <p:pic>
        <p:nvPicPr>
          <p:cNvPr id="11" name="Рисунок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2450" y="184913"/>
            <a:ext cx="326883" cy="326883"/>
          </a:xfrm>
          <a:prstGeom prst="rect">
            <a:avLst/>
          </a:prstGeom>
        </p:spPr>
      </p:pic>
      <p:sp>
        <p:nvSpPr>
          <p:cNvPr id="19" name="Текст 13"/>
          <p:cNvSpPr>
            <a:spLocks noGrp="1"/>
          </p:cNvSpPr>
          <p:nvPr>
            <p:ph type="body" sz="quarter" idx="12" hasCustomPrompt="1"/>
          </p:nvPr>
        </p:nvSpPr>
        <p:spPr>
          <a:xfrm>
            <a:off x="348604" y="2784193"/>
            <a:ext cx="3149348" cy="540545"/>
          </a:xfrm>
        </p:spPr>
        <p:txBody>
          <a:bodyPr>
            <a:normAutofit/>
          </a:bodyPr>
          <a:lstStyle>
            <a:lvl1pPr>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p:txBody>
      </p:sp>
      <p:sp>
        <p:nvSpPr>
          <p:cNvPr id="20" name="Текст 15"/>
          <p:cNvSpPr>
            <a:spLocks noGrp="1"/>
          </p:cNvSpPr>
          <p:nvPr>
            <p:ph type="body" sz="quarter" idx="13" hasCustomPrompt="1"/>
          </p:nvPr>
        </p:nvSpPr>
        <p:spPr>
          <a:xfrm>
            <a:off x="348604" y="2576922"/>
            <a:ext cx="3149348" cy="297331"/>
          </a:xfrm>
        </p:spPr>
        <p:txBody>
          <a:bodyPr>
            <a:normAutofit/>
          </a:bodyPr>
          <a:lstStyle>
            <a:lvl1pPr>
              <a:defRPr sz="1425" b="1"/>
            </a:lvl1pPr>
          </a:lstStyle>
          <a:p>
            <a:pPr lvl="0"/>
            <a:r>
              <a:rPr lang="ru-RU"/>
              <a:t>Заголовок 2 уровня</a:t>
            </a:r>
          </a:p>
        </p:txBody>
      </p:sp>
      <p:sp>
        <p:nvSpPr>
          <p:cNvPr id="21" name="Текст 13"/>
          <p:cNvSpPr>
            <a:spLocks noGrp="1"/>
          </p:cNvSpPr>
          <p:nvPr>
            <p:ph type="body" sz="quarter" idx="14" hasCustomPrompt="1"/>
          </p:nvPr>
        </p:nvSpPr>
        <p:spPr>
          <a:xfrm>
            <a:off x="358895" y="3725995"/>
            <a:ext cx="3149348" cy="540545"/>
          </a:xfrm>
        </p:spPr>
        <p:txBody>
          <a:bodyPr>
            <a:normAutofit/>
          </a:bodyPr>
          <a:lstStyle>
            <a:lvl1pPr>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p:txBody>
      </p:sp>
      <p:sp>
        <p:nvSpPr>
          <p:cNvPr id="22" name="Текст 15"/>
          <p:cNvSpPr>
            <a:spLocks noGrp="1"/>
          </p:cNvSpPr>
          <p:nvPr>
            <p:ph type="body" sz="quarter" idx="15" hasCustomPrompt="1"/>
          </p:nvPr>
        </p:nvSpPr>
        <p:spPr>
          <a:xfrm>
            <a:off x="358895" y="3518724"/>
            <a:ext cx="3149348" cy="297331"/>
          </a:xfrm>
        </p:spPr>
        <p:txBody>
          <a:bodyPr>
            <a:normAutofit/>
          </a:bodyPr>
          <a:lstStyle>
            <a:lvl1pPr>
              <a:defRPr sz="1425" b="1"/>
            </a:lvl1pPr>
          </a:lstStyle>
          <a:p>
            <a:pPr lvl="0"/>
            <a:r>
              <a:rPr lang="ru-RU"/>
              <a:t>Заголовок 2 уровня</a:t>
            </a:r>
          </a:p>
        </p:txBody>
      </p:sp>
      <p:sp>
        <p:nvSpPr>
          <p:cNvPr id="23" name="Subtitle 2"/>
          <p:cNvSpPr>
            <a:spLocks noGrp="1"/>
          </p:cNvSpPr>
          <p:nvPr>
            <p:ph type="subTitle" idx="1" hasCustomPrompt="1"/>
          </p:nvPr>
        </p:nvSpPr>
        <p:spPr>
          <a:xfrm>
            <a:off x="346393" y="797244"/>
            <a:ext cx="7966522"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 образец подзаголовка, образец подзаголовка, образец подзаголовка, образец подзаголовка, образец подзаголовка</a:t>
            </a:r>
            <a:endParaRPr lang="en-US"/>
          </a:p>
        </p:txBody>
      </p:sp>
      <p:sp>
        <p:nvSpPr>
          <p:cNvPr id="30" name="Текст 13"/>
          <p:cNvSpPr>
            <a:spLocks noGrp="1"/>
          </p:cNvSpPr>
          <p:nvPr>
            <p:ph type="body" sz="quarter" idx="22" hasCustomPrompt="1"/>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
        <p:nvSpPr>
          <p:cNvPr id="31" name="Title Placeholder 1"/>
          <p:cNvSpPr>
            <a:spLocks noGrp="1"/>
          </p:cNvSpPr>
          <p:nvPr>
            <p:ph type="title" hasCustomPrompt="1"/>
          </p:nvPr>
        </p:nvSpPr>
        <p:spPr>
          <a:xfrm>
            <a:off x="343581" y="390117"/>
            <a:ext cx="7976813" cy="394528"/>
          </a:xfrm>
          <a:prstGeom prst="rect">
            <a:avLst/>
          </a:prstGeom>
        </p:spPr>
        <p:txBody>
          <a:bodyPr vert="horz" lIns="91440" tIns="45720" rIns="91440" bIns="45720" rtlCol="0" anchor="t">
            <a:normAutofit/>
          </a:bodyPr>
          <a:lstStyle>
            <a:lvl1pPr>
              <a:defRPr/>
            </a:lvl1pPr>
          </a:lstStyle>
          <a:p>
            <a:r>
              <a:rPr lang="ru-RU"/>
              <a:t>Образец заголовка </a:t>
            </a:r>
            <a:endParaRPr lang="en-US"/>
          </a:p>
        </p:txBody>
      </p:sp>
    </p:spTree>
    <p:extLst>
      <p:ext uri="{BB962C8B-B14F-4D97-AF65-F5344CB8AC3E}">
        <p14:creationId xmlns:p14="http://schemas.microsoft.com/office/powerpoint/2010/main" val="40105771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Ненумерованные списки">
    <p:spTree>
      <p:nvGrpSpPr>
        <p:cNvPr id="1" name=""/>
        <p:cNvGrpSpPr/>
        <p:nvPr/>
      </p:nvGrpSpPr>
      <p:grpSpPr>
        <a:xfrm>
          <a:off x="0" y="0"/>
          <a:ext cx="0" cy="0"/>
          <a:chOff x="0" y="0"/>
          <a:chExt cx="0" cy="0"/>
        </a:xfrm>
      </p:grpSpPr>
      <p:sp>
        <p:nvSpPr>
          <p:cNvPr id="44" name="Текст 13"/>
          <p:cNvSpPr>
            <a:spLocks noGrp="1"/>
          </p:cNvSpPr>
          <p:nvPr>
            <p:ph type="body" sz="quarter" idx="14" hasCustomPrompt="1"/>
          </p:nvPr>
        </p:nvSpPr>
        <p:spPr>
          <a:xfrm>
            <a:off x="414245" y="1297930"/>
            <a:ext cx="2393463" cy="949785"/>
          </a:xfrm>
        </p:spPr>
        <p:txBody>
          <a:bodyPr>
            <a:noAutofit/>
          </a:bodyPr>
          <a:lstStyle>
            <a:lvl1pPr marL="148500" indent="-148500">
              <a:lnSpc>
                <a:spcPts val="1650"/>
              </a:lnSpc>
              <a:buFont typeface="Arial" panose="020B0604020202020204" pitchFamily="34" charset="0"/>
              <a:buChar char="•"/>
              <a:defRPr sz="1500" baseline="0"/>
            </a:lvl1pPr>
          </a:lstStyle>
          <a:p>
            <a:pPr lvl="0"/>
            <a:r>
              <a:rPr lang="ru-RU"/>
              <a:t>Мы создаем и используем </a:t>
            </a:r>
            <a:r>
              <a:rPr lang="ru-RU" err="1"/>
              <a:t>топовые</a:t>
            </a:r>
            <a:r>
              <a:rPr lang="ru-RU"/>
              <a:t> технологии, разрабатываем крутые проекты</a:t>
            </a:r>
          </a:p>
        </p:txBody>
      </p:sp>
      <p:sp>
        <p:nvSpPr>
          <p:cNvPr id="46" name="Текст 13"/>
          <p:cNvSpPr>
            <a:spLocks noGrp="1"/>
          </p:cNvSpPr>
          <p:nvPr>
            <p:ph type="body" sz="quarter" idx="23" hasCustomPrompt="1"/>
          </p:nvPr>
        </p:nvSpPr>
        <p:spPr>
          <a:xfrm>
            <a:off x="407165" y="2346860"/>
            <a:ext cx="2393463" cy="949785"/>
          </a:xfrm>
        </p:spPr>
        <p:txBody>
          <a:bodyPr>
            <a:noAutofit/>
          </a:bodyPr>
          <a:lstStyle>
            <a:lvl1pPr marL="148500" indent="-148500">
              <a:lnSpc>
                <a:spcPts val="1650"/>
              </a:lnSpc>
              <a:buFont typeface="Arial" panose="020B0604020202020204" pitchFamily="34" charset="0"/>
              <a:buChar char="•"/>
              <a:defRPr sz="1500" baseline="0"/>
            </a:lvl1pPr>
          </a:lstStyle>
          <a:p>
            <a:pPr lvl="0"/>
            <a:r>
              <a:rPr lang="ru-RU"/>
              <a:t>Мы создаем и используем </a:t>
            </a:r>
            <a:r>
              <a:rPr lang="ru-RU" err="1"/>
              <a:t>топовые</a:t>
            </a:r>
            <a:r>
              <a:rPr lang="ru-RU"/>
              <a:t> технологии, разрабатываем крутые проекты</a:t>
            </a:r>
          </a:p>
        </p:txBody>
      </p:sp>
      <p:sp>
        <p:nvSpPr>
          <p:cNvPr id="47" name="Текст 13"/>
          <p:cNvSpPr>
            <a:spLocks noGrp="1"/>
          </p:cNvSpPr>
          <p:nvPr>
            <p:ph type="body" sz="quarter" idx="24" hasCustomPrompt="1"/>
          </p:nvPr>
        </p:nvSpPr>
        <p:spPr>
          <a:xfrm>
            <a:off x="400084" y="3407928"/>
            <a:ext cx="2393463" cy="949785"/>
          </a:xfrm>
        </p:spPr>
        <p:txBody>
          <a:bodyPr>
            <a:noAutofit/>
          </a:bodyPr>
          <a:lstStyle>
            <a:lvl1pPr marL="148500" indent="-148500">
              <a:lnSpc>
                <a:spcPts val="1650"/>
              </a:lnSpc>
              <a:buFont typeface="Arial" panose="020B0604020202020204" pitchFamily="34" charset="0"/>
              <a:buChar char="•"/>
              <a:defRPr sz="1500" baseline="0"/>
            </a:lvl1pPr>
          </a:lstStyle>
          <a:p>
            <a:pPr lvl="0"/>
            <a:r>
              <a:rPr lang="ru-RU"/>
              <a:t>Мы создаем и используем </a:t>
            </a:r>
            <a:r>
              <a:rPr lang="ru-RU" err="1"/>
              <a:t>топовые</a:t>
            </a:r>
            <a:r>
              <a:rPr lang="ru-RU"/>
              <a:t> технологии, разрабатываем крутые проекты</a:t>
            </a:r>
          </a:p>
        </p:txBody>
      </p:sp>
      <p:sp>
        <p:nvSpPr>
          <p:cNvPr id="48" name="Текст 13"/>
          <p:cNvSpPr>
            <a:spLocks noGrp="1"/>
          </p:cNvSpPr>
          <p:nvPr>
            <p:ph type="body" sz="quarter" idx="25" hasCustomPrompt="1"/>
          </p:nvPr>
        </p:nvSpPr>
        <p:spPr>
          <a:xfrm>
            <a:off x="3248387" y="1312531"/>
            <a:ext cx="1869034" cy="800168"/>
          </a:xfrm>
        </p:spPr>
        <p:txBody>
          <a:bodyPr>
            <a:noAutofit/>
          </a:bodyPr>
          <a:lstStyle>
            <a:lvl1pPr marL="121500" indent="-121500">
              <a:lnSpc>
                <a:spcPts val="1350"/>
              </a:lnSpc>
              <a:buFont typeface="Arial" panose="020B0604020202020204" pitchFamily="34" charset="0"/>
              <a:buChar char="•"/>
              <a:defRPr sz="1125" baseline="0"/>
            </a:lvl1pPr>
          </a:lstStyle>
          <a:p>
            <a:pPr lvl="0"/>
            <a:r>
              <a:rPr lang="ru-RU"/>
              <a:t>Мы создаем и используем </a:t>
            </a:r>
            <a:r>
              <a:rPr lang="ru-RU" err="1"/>
              <a:t>топовые</a:t>
            </a:r>
            <a:r>
              <a:rPr lang="ru-RU"/>
              <a:t> технологии, разрабатываем крутые проекты</a:t>
            </a:r>
          </a:p>
        </p:txBody>
      </p:sp>
      <p:sp>
        <p:nvSpPr>
          <p:cNvPr id="49" name="Текст 13"/>
          <p:cNvSpPr>
            <a:spLocks noGrp="1"/>
          </p:cNvSpPr>
          <p:nvPr>
            <p:ph type="body" sz="quarter" idx="26" hasCustomPrompt="1"/>
          </p:nvPr>
        </p:nvSpPr>
        <p:spPr>
          <a:xfrm>
            <a:off x="5522515" y="1309540"/>
            <a:ext cx="1371744" cy="587135"/>
          </a:xfrm>
        </p:spPr>
        <p:txBody>
          <a:bodyPr>
            <a:noAutofit/>
          </a:bodyPr>
          <a:lstStyle>
            <a:lvl1pPr marL="75600" indent="-75600">
              <a:lnSpc>
                <a:spcPts val="975"/>
              </a:lnSpc>
              <a:buFont typeface="Arial" panose="020B0604020202020204" pitchFamily="34" charset="0"/>
              <a:buChar char="•"/>
              <a:defRPr sz="825" baseline="0"/>
            </a:lvl1pPr>
          </a:lstStyle>
          <a:p>
            <a:pPr lvl="0"/>
            <a:r>
              <a:rPr lang="ru-RU"/>
              <a:t>Мы создаем и используем </a:t>
            </a:r>
            <a:r>
              <a:rPr lang="ru-RU" err="1"/>
              <a:t>топовые</a:t>
            </a:r>
            <a:r>
              <a:rPr lang="ru-RU"/>
              <a:t> технологии, разрабатываем крутые проекты</a:t>
            </a:r>
          </a:p>
        </p:txBody>
      </p:sp>
      <p:sp>
        <p:nvSpPr>
          <p:cNvPr id="50" name="Текст 13"/>
          <p:cNvSpPr>
            <a:spLocks noGrp="1"/>
          </p:cNvSpPr>
          <p:nvPr>
            <p:ph type="body" sz="quarter" idx="27" hasCustomPrompt="1"/>
          </p:nvPr>
        </p:nvSpPr>
        <p:spPr>
          <a:xfrm>
            <a:off x="7444035" y="1324519"/>
            <a:ext cx="1313430" cy="383135"/>
          </a:xfrm>
        </p:spPr>
        <p:txBody>
          <a:bodyPr>
            <a:noAutofit/>
          </a:bodyPr>
          <a:lstStyle>
            <a:lvl1pPr marL="54000" indent="-54000">
              <a:lnSpc>
                <a:spcPct val="100000"/>
              </a:lnSpc>
              <a:buFont typeface="Arial" panose="020B0604020202020204" pitchFamily="34" charset="0"/>
              <a:buChar char="•"/>
              <a:defRPr sz="675" baseline="0"/>
            </a:lvl1pPr>
          </a:lstStyle>
          <a:p>
            <a:pPr lvl="0"/>
            <a:r>
              <a:rPr lang="ru-RU"/>
              <a:t>Мы создаем и используем </a:t>
            </a:r>
            <a:r>
              <a:rPr lang="ru-RU" err="1"/>
              <a:t>топовые</a:t>
            </a:r>
            <a:r>
              <a:rPr lang="ru-RU"/>
              <a:t> технологии, разрабатываем крутые проекты</a:t>
            </a:r>
          </a:p>
        </p:txBody>
      </p:sp>
      <p:sp>
        <p:nvSpPr>
          <p:cNvPr id="52" name="Текст 13"/>
          <p:cNvSpPr>
            <a:spLocks noGrp="1"/>
          </p:cNvSpPr>
          <p:nvPr>
            <p:ph type="body" sz="quarter" idx="28" hasCustomPrompt="1"/>
          </p:nvPr>
        </p:nvSpPr>
        <p:spPr>
          <a:xfrm>
            <a:off x="3254102" y="2129776"/>
            <a:ext cx="1869034" cy="800168"/>
          </a:xfrm>
        </p:spPr>
        <p:txBody>
          <a:bodyPr>
            <a:noAutofit/>
          </a:bodyPr>
          <a:lstStyle>
            <a:lvl1pPr marL="121500" indent="-121500">
              <a:lnSpc>
                <a:spcPts val="1350"/>
              </a:lnSpc>
              <a:buFont typeface="Arial" panose="020B0604020202020204" pitchFamily="34" charset="0"/>
              <a:buChar char="•"/>
              <a:defRPr sz="1125" baseline="0"/>
            </a:lvl1pPr>
          </a:lstStyle>
          <a:p>
            <a:pPr lvl="0"/>
            <a:r>
              <a:rPr lang="ru-RU"/>
              <a:t>Мы создаем и используем </a:t>
            </a:r>
            <a:r>
              <a:rPr lang="ru-RU" err="1"/>
              <a:t>топовые</a:t>
            </a:r>
            <a:r>
              <a:rPr lang="ru-RU"/>
              <a:t> технологии, разрабатываем крутые проекты</a:t>
            </a:r>
          </a:p>
        </p:txBody>
      </p:sp>
      <p:sp>
        <p:nvSpPr>
          <p:cNvPr id="53" name="Текст 13"/>
          <p:cNvSpPr>
            <a:spLocks noGrp="1"/>
          </p:cNvSpPr>
          <p:nvPr>
            <p:ph type="body" sz="quarter" idx="29" hasCustomPrompt="1"/>
          </p:nvPr>
        </p:nvSpPr>
        <p:spPr>
          <a:xfrm>
            <a:off x="3254102" y="2941306"/>
            <a:ext cx="1869034" cy="800168"/>
          </a:xfrm>
        </p:spPr>
        <p:txBody>
          <a:bodyPr>
            <a:noAutofit/>
          </a:bodyPr>
          <a:lstStyle>
            <a:lvl1pPr marL="121500" indent="-121500">
              <a:lnSpc>
                <a:spcPts val="1350"/>
              </a:lnSpc>
              <a:buFont typeface="Arial" panose="020B0604020202020204" pitchFamily="34" charset="0"/>
              <a:buChar char="•"/>
              <a:defRPr sz="1125" baseline="0"/>
            </a:lvl1pPr>
          </a:lstStyle>
          <a:p>
            <a:pPr lvl="0"/>
            <a:r>
              <a:rPr lang="ru-RU"/>
              <a:t>Мы создаем и используем </a:t>
            </a:r>
            <a:r>
              <a:rPr lang="ru-RU" err="1"/>
              <a:t>топовые</a:t>
            </a:r>
            <a:r>
              <a:rPr lang="ru-RU"/>
              <a:t> технологии, разрабатываем крутые проекты</a:t>
            </a:r>
          </a:p>
        </p:txBody>
      </p:sp>
      <p:sp>
        <p:nvSpPr>
          <p:cNvPr id="54" name="Текст 13"/>
          <p:cNvSpPr>
            <a:spLocks noGrp="1"/>
          </p:cNvSpPr>
          <p:nvPr>
            <p:ph type="body" sz="quarter" idx="30" hasCustomPrompt="1"/>
          </p:nvPr>
        </p:nvSpPr>
        <p:spPr>
          <a:xfrm>
            <a:off x="5522515" y="1949620"/>
            <a:ext cx="1371744" cy="587135"/>
          </a:xfrm>
        </p:spPr>
        <p:txBody>
          <a:bodyPr>
            <a:noAutofit/>
          </a:bodyPr>
          <a:lstStyle>
            <a:lvl1pPr marL="75600" indent="-75600">
              <a:lnSpc>
                <a:spcPts val="975"/>
              </a:lnSpc>
              <a:buFont typeface="Arial" panose="020B0604020202020204" pitchFamily="34" charset="0"/>
              <a:buChar char="•"/>
              <a:defRPr sz="825" baseline="0"/>
            </a:lvl1pPr>
          </a:lstStyle>
          <a:p>
            <a:pPr lvl="0"/>
            <a:r>
              <a:rPr lang="ru-RU"/>
              <a:t>Мы создаем и используем </a:t>
            </a:r>
            <a:r>
              <a:rPr lang="ru-RU" err="1"/>
              <a:t>топовые</a:t>
            </a:r>
            <a:r>
              <a:rPr lang="ru-RU"/>
              <a:t> технологии, разрабатываем крутые проекты</a:t>
            </a:r>
          </a:p>
        </p:txBody>
      </p:sp>
      <p:sp>
        <p:nvSpPr>
          <p:cNvPr id="55" name="Текст 13"/>
          <p:cNvSpPr>
            <a:spLocks noGrp="1"/>
          </p:cNvSpPr>
          <p:nvPr>
            <p:ph type="body" sz="quarter" idx="31" hasCustomPrompt="1"/>
          </p:nvPr>
        </p:nvSpPr>
        <p:spPr>
          <a:xfrm>
            <a:off x="5528230" y="2589700"/>
            <a:ext cx="1371744" cy="587135"/>
          </a:xfrm>
        </p:spPr>
        <p:txBody>
          <a:bodyPr>
            <a:noAutofit/>
          </a:bodyPr>
          <a:lstStyle>
            <a:lvl1pPr marL="75600" indent="-75600">
              <a:lnSpc>
                <a:spcPts val="975"/>
              </a:lnSpc>
              <a:buFont typeface="Arial" panose="020B0604020202020204" pitchFamily="34" charset="0"/>
              <a:buChar char="•"/>
              <a:defRPr sz="825" baseline="0"/>
            </a:lvl1pPr>
          </a:lstStyle>
          <a:p>
            <a:pPr lvl="0"/>
            <a:r>
              <a:rPr lang="ru-RU"/>
              <a:t>Мы создаем и используем </a:t>
            </a:r>
            <a:r>
              <a:rPr lang="ru-RU" err="1"/>
              <a:t>топовые</a:t>
            </a:r>
            <a:r>
              <a:rPr lang="ru-RU"/>
              <a:t> технологии, разрабатываем крутые проекты</a:t>
            </a:r>
          </a:p>
        </p:txBody>
      </p:sp>
      <p:sp>
        <p:nvSpPr>
          <p:cNvPr id="56" name="Текст 13"/>
          <p:cNvSpPr>
            <a:spLocks noGrp="1"/>
          </p:cNvSpPr>
          <p:nvPr>
            <p:ph type="body" sz="quarter" idx="32" hasCustomPrompt="1"/>
          </p:nvPr>
        </p:nvSpPr>
        <p:spPr>
          <a:xfrm>
            <a:off x="7444035" y="1724569"/>
            <a:ext cx="1313430" cy="383135"/>
          </a:xfrm>
        </p:spPr>
        <p:txBody>
          <a:bodyPr>
            <a:noAutofit/>
          </a:bodyPr>
          <a:lstStyle>
            <a:lvl1pPr marL="54000" indent="-54000">
              <a:lnSpc>
                <a:spcPct val="100000"/>
              </a:lnSpc>
              <a:buFont typeface="Arial" panose="020B0604020202020204" pitchFamily="34" charset="0"/>
              <a:buChar char="•"/>
              <a:defRPr sz="675" baseline="0"/>
            </a:lvl1pPr>
          </a:lstStyle>
          <a:p>
            <a:pPr lvl="0"/>
            <a:r>
              <a:rPr lang="ru-RU"/>
              <a:t>Мы создаем и используем </a:t>
            </a:r>
            <a:r>
              <a:rPr lang="ru-RU" err="1"/>
              <a:t>топовые</a:t>
            </a:r>
            <a:r>
              <a:rPr lang="ru-RU"/>
              <a:t> технологии, разрабатываем крутые проекты</a:t>
            </a:r>
          </a:p>
        </p:txBody>
      </p:sp>
      <p:sp>
        <p:nvSpPr>
          <p:cNvPr id="57" name="Текст 13"/>
          <p:cNvSpPr>
            <a:spLocks noGrp="1"/>
          </p:cNvSpPr>
          <p:nvPr>
            <p:ph type="body" sz="quarter" idx="33" hasCustomPrompt="1"/>
          </p:nvPr>
        </p:nvSpPr>
        <p:spPr>
          <a:xfrm>
            <a:off x="7443603" y="2114417"/>
            <a:ext cx="1313430" cy="383135"/>
          </a:xfrm>
        </p:spPr>
        <p:txBody>
          <a:bodyPr>
            <a:noAutofit/>
          </a:bodyPr>
          <a:lstStyle>
            <a:lvl1pPr marL="54000" indent="-54000">
              <a:lnSpc>
                <a:spcPct val="100000"/>
              </a:lnSpc>
              <a:buFont typeface="Arial" panose="020B0604020202020204" pitchFamily="34" charset="0"/>
              <a:buChar char="•"/>
              <a:defRPr sz="675" baseline="0"/>
            </a:lvl1pPr>
          </a:lstStyle>
          <a:p>
            <a:pPr lvl="0"/>
            <a:r>
              <a:rPr lang="ru-RU"/>
              <a:t>Мы создаем и используем </a:t>
            </a:r>
            <a:r>
              <a:rPr lang="ru-RU" err="1"/>
              <a:t>топовые</a:t>
            </a:r>
            <a:r>
              <a:rPr lang="ru-RU"/>
              <a:t> технологии, разрабатываем крутые проекты</a:t>
            </a:r>
          </a:p>
        </p:txBody>
      </p:sp>
      <p:pic>
        <p:nvPicPr>
          <p:cNvPr id="30" name="Рисунок 2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2450" y="184913"/>
            <a:ext cx="326883" cy="326883"/>
          </a:xfrm>
          <a:prstGeom prst="rect">
            <a:avLst/>
          </a:prstGeom>
        </p:spPr>
      </p:pic>
      <p:sp>
        <p:nvSpPr>
          <p:cNvPr id="26" name="Текст 13"/>
          <p:cNvSpPr>
            <a:spLocks noGrp="1"/>
          </p:cNvSpPr>
          <p:nvPr userDrawn="1">
            <p:ph type="body" sz="quarter" idx="22" hasCustomPrompt="1"/>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
        <p:nvSpPr>
          <p:cNvPr id="27" name="Title Placeholder 1"/>
          <p:cNvSpPr>
            <a:spLocks noGrp="1"/>
          </p:cNvSpPr>
          <p:nvPr userDrawn="1">
            <p:ph type="title" hasCustomPrompt="1"/>
          </p:nvPr>
        </p:nvSpPr>
        <p:spPr>
          <a:xfrm>
            <a:off x="343581" y="390117"/>
            <a:ext cx="7976813" cy="394528"/>
          </a:xfrm>
          <a:prstGeom prst="rect">
            <a:avLst/>
          </a:prstGeom>
        </p:spPr>
        <p:txBody>
          <a:bodyPr vert="horz" lIns="91440" tIns="45720" rIns="91440" bIns="45720" rtlCol="0" anchor="t">
            <a:normAutofit/>
          </a:bodyPr>
          <a:lstStyle>
            <a:lvl1pPr>
              <a:defRPr/>
            </a:lvl1pPr>
          </a:lstStyle>
          <a:p>
            <a:r>
              <a:rPr lang="ru-RU"/>
              <a:t>Образец заголовка </a:t>
            </a:r>
            <a:endParaRPr lang="en-US"/>
          </a:p>
        </p:txBody>
      </p:sp>
    </p:spTree>
    <p:extLst>
      <p:ext uri="{BB962C8B-B14F-4D97-AF65-F5344CB8AC3E}">
        <p14:creationId xmlns:p14="http://schemas.microsoft.com/office/powerpoint/2010/main" val="1351002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Ненумерованные списки">
    <p:spTree>
      <p:nvGrpSpPr>
        <p:cNvPr id="1" name=""/>
        <p:cNvGrpSpPr/>
        <p:nvPr/>
      </p:nvGrpSpPr>
      <p:grpSpPr>
        <a:xfrm>
          <a:off x="0" y="0"/>
          <a:ext cx="0" cy="0"/>
          <a:chOff x="0" y="0"/>
          <a:chExt cx="0" cy="0"/>
        </a:xfrm>
      </p:grpSpPr>
      <p:sp>
        <p:nvSpPr>
          <p:cNvPr id="44" name="Текст 13"/>
          <p:cNvSpPr>
            <a:spLocks noGrp="1"/>
          </p:cNvSpPr>
          <p:nvPr>
            <p:ph type="body" sz="quarter" idx="14" hasCustomPrompt="1"/>
          </p:nvPr>
        </p:nvSpPr>
        <p:spPr>
          <a:xfrm>
            <a:off x="383900" y="1285791"/>
            <a:ext cx="2393463" cy="3311184"/>
          </a:xfrm>
        </p:spPr>
        <p:txBody>
          <a:bodyPr>
            <a:noAutofit/>
          </a:bodyPr>
          <a:lstStyle>
            <a:lvl1pPr marL="148500" indent="-148500">
              <a:lnSpc>
                <a:spcPts val="1650"/>
              </a:lnSpc>
              <a:buFont typeface="+mj-lt"/>
              <a:buAutoNum type="arabicPeriod"/>
              <a:defRPr sz="1500" baseline="0"/>
            </a:lvl1pPr>
          </a:lstStyle>
          <a:p>
            <a:pPr lvl="0"/>
            <a:r>
              <a:rPr lang="ru-RU"/>
              <a:t>Мы создаем и используем </a:t>
            </a:r>
            <a:r>
              <a:rPr lang="ru-RU" err="1"/>
              <a:t>топовые</a:t>
            </a:r>
            <a:r>
              <a:rPr lang="ru-RU"/>
              <a:t> технологии, разрабатываем крутые проекты</a:t>
            </a:r>
          </a:p>
        </p:txBody>
      </p:sp>
      <p:sp>
        <p:nvSpPr>
          <p:cNvPr id="48" name="Текст 13"/>
          <p:cNvSpPr>
            <a:spLocks noGrp="1"/>
          </p:cNvSpPr>
          <p:nvPr>
            <p:ph type="body" sz="quarter" idx="25" hasCustomPrompt="1"/>
          </p:nvPr>
        </p:nvSpPr>
        <p:spPr>
          <a:xfrm>
            <a:off x="3236249" y="1300393"/>
            <a:ext cx="1869034" cy="3296582"/>
          </a:xfrm>
        </p:spPr>
        <p:txBody>
          <a:bodyPr>
            <a:noAutofit/>
          </a:bodyPr>
          <a:lstStyle>
            <a:lvl1pPr marL="121500" indent="-121500">
              <a:lnSpc>
                <a:spcPts val="1275"/>
              </a:lnSpc>
              <a:buFont typeface="+mj-lt"/>
              <a:buAutoNum type="arabicPeriod"/>
              <a:defRPr sz="1125" baseline="0"/>
            </a:lvl1pPr>
          </a:lstStyle>
          <a:p>
            <a:pPr lvl="0"/>
            <a:r>
              <a:rPr lang="ru-RU"/>
              <a:t>Мы создаем и используем </a:t>
            </a:r>
            <a:r>
              <a:rPr lang="ru-RU" err="1"/>
              <a:t>топовые</a:t>
            </a:r>
            <a:r>
              <a:rPr lang="ru-RU"/>
              <a:t> технологии, разрабатываем крутые проекты</a:t>
            </a:r>
          </a:p>
        </p:txBody>
      </p:sp>
      <p:sp>
        <p:nvSpPr>
          <p:cNvPr id="49" name="Текст 13"/>
          <p:cNvSpPr>
            <a:spLocks noGrp="1"/>
          </p:cNvSpPr>
          <p:nvPr>
            <p:ph type="body" sz="quarter" idx="26" hasCustomPrompt="1"/>
          </p:nvPr>
        </p:nvSpPr>
        <p:spPr>
          <a:xfrm>
            <a:off x="5486796" y="1305969"/>
            <a:ext cx="1596483" cy="3291006"/>
          </a:xfrm>
        </p:spPr>
        <p:txBody>
          <a:bodyPr>
            <a:noAutofit/>
          </a:bodyPr>
          <a:lstStyle>
            <a:lvl1pPr marL="94500" indent="-94500">
              <a:lnSpc>
                <a:spcPct val="100000"/>
              </a:lnSpc>
              <a:buFont typeface="+mj-lt"/>
              <a:buAutoNum type="arabicPeriod"/>
              <a:defRPr sz="825" baseline="0"/>
            </a:lvl1pPr>
          </a:lstStyle>
          <a:p>
            <a:pPr lvl="0"/>
            <a:r>
              <a:rPr lang="ru-RU"/>
              <a:t>Мы создаем и используем </a:t>
            </a:r>
            <a:r>
              <a:rPr lang="ru-RU" err="1"/>
              <a:t>топовые</a:t>
            </a:r>
            <a:r>
              <a:rPr lang="ru-RU"/>
              <a:t> технологии, разрабатываем крутые проекты</a:t>
            </a:r>
          </a:p>
        </p:txBody>
      </p:sp>
      <p:sp>
        <p:nvSpPr>
          <p:cNvPr id="50" name="Текст 13"/>
          <p:cNvSpPr>
            <a:spLocks noGrp="1"/>
          </p:cNvSpPr>
          <p:nvPr>
            <p:ph type="body" sz="quarter" idx="27" hasCustomPrompt="1"/>
          </p:nvPr>
        </p:nvSpPr>
        <p:spPr>
          <a:xfrm>
            <a:off x="7420817" y="1319162"/>
            <a:ext cx="1313430" cy="3277813"/>
          </a:xfrm>
        </p:spPr>
        <p:txBody>
          <a:bodyPr>
            <a:noAutofit/>
          </a:bodyPr>
          <a:lstStyle>
            <a:lvl1pPr marL="81000" indent="-81000">
              <a:lnSpc>
                <a:spcPct val="100000"/>
              </a:lnSpc>
              <a:buFont typeface="+mj-lt"/>
              <a:buAutoNum type="arabicPeriod"/>
              <a:defRPr sz="675" baseline="0"/>
            </a:lvl1pPr>
          </a:lstStyle>
          <a:p>
            <a:pPr lvl="0"/>
            <a:r>
              <a:rPr lang="ru-RU"/>
              <a:t>Мы создаем и используем </a:t>
            </a:r>
            <a:r>
              <a:rPr lang="ru-RU" err="1"/>
              <a:t>топовые</a:t>
            </a:r>
            <a:r>
              <a:rPr lang="ru-RU"/>
              <a:t> технологии, разрабатываем крутые проекты</a:t>
            </a:r>
          </a:p>
        </p:txBody>
      </p:sp>
      <p:pic>
        <p:nvPicPr>
          <p:cNvPr id="30" name="Рисунок 2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2450" y="184913"/>
            <a:ext cx="326883" cy="326883"/>
          </a:xfrm>
          <a:prstGeom prst="rect">
            <a:avLst/>
          </a:prstGeom>
        </p:spPr>
      </p:pic>
      <p:sp>
        <p:nvSpPr>
          <p:cNvPr id="16" name="Текст 13"/>
          <p:cNvSpPr>
            <a:spLocks noGrp="1"/>
          </p:cNvSpPr>
          <p:nvPr>
            <p:ph type="body" sz="quarter" idx="22" hasCustomPrompt="1"/>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
        <p:nvSpPr>
          <p:cNvPr id="18" name="Title Placeholder 1"/>
          <p:cNvSpPr>
            <a:spLocks noGrp="1"/>
          </p:cNvSpPr>
          <p:nvPr>
            <p:ph type="title" hasCustomPrompt="1"/>
          </p:nvPr>
        </p:nvSpPr>
        <p:spPr>
          <a:xfrm>
            <a:off x="343581" y="390117"/>
            <a:ext cx="7976813" cy="394528"/>
          </a:xfrm>
          <a:prstGeom prst="rect">
            <a:avLst/>
          </a:prstGeom>
        </p:spPr>
        <p:txBody>
          <a:bodyPr vert="horz" lIns="91440" tIns="45720" rIns="91440" bIns="45720" rtlCol="0" anchor="t">
            <a:normAutofit/>
          </a:bodyPr>
          <a:lstStyle>
            <a:lvl1pPr>
              <a:defRPr/>
            </a:lvl1pPr>
          </a:lstStyle>
          <a:p>
            <a:r>
              <a:rPr lang="ru-RU"/>
              <a:t>Образец заголовка </a:t>
            </a:r>
            <a:endParaRPr lang="en-US"/>
          </a:p>
        </p:txBody>
      </p:sp>
    </p:spTree>
    <p:extLst>
      <p:ext uri="{BB962C8B-B14F-4D97-AF65-F5344CB8AC3E}">
        <p14:creationId xmlns:p14="http://schemas.microsoft.com/office/powerpoint/2010/main" val="9920397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Контент и большое фото ">
    <p:spTree>
      <p:nvGrpSpPr>
        <p:cNvPr id="1" name=""/>
        <p:cNvGrpSpPr/>
        <p:nvPr/>
      </p:nvGrpSpPr>
      <p:grpSpPr>
        <a:xfrm>
          <a:off x="0" y="0"/>
          <a:ext cx="0" cy="0"/>
          <a:chOff x="0" y="0"/>
          <a:chExt cx="0" cy="0"/>
        </a:xfrm>
      </p:grpSpPr>
      <p:sp>
        <p:nvSpPr>
          <p:cNvPr id="15" name="Прямоугольник 14"/>
          <p:cNvSpPr/>
          <p:nvPr userDrawn="1"/>
        </p:nvSpPr>
        <p:spPr>
          <a:xfrm>
            <a:off x="3186484" y="0"/>
            <a:ext cx="595862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6" name="Рисунок 23"/>
          <p:cNvSpPr>
            <a:spLocks noGrp="1"/>
          </p:cNvSpPr>
          <p:nvPr>
            <p:ph type="pic" sz="quarter" idx="23"/>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a:lstStyle/>
          <a:p>
            <a:r>
              <a:rPr lang="ru-RU"/>
              <a:t>Вставка рисунка</a:t>
            </a:r>
          </a:p>
        </p:txBody>
      </p:sp>
      <p:sp>
        <p:nvSpPr>
          <p:cNvPr id="27" name="Овал 26"/>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28" name="Рисунок 2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8" name="Subtitle 2"/>
          <p:cNvSpPr>
            <a:spLocks noGrp="1"/>
          </p:cNvSpPr>
          <p:nvPr>
            <p:ph type="subTitle" idx="1" hasCustomPrompt="1"/>
          </p:nvPr>
        </p:nvSpPr>
        <p:spPr>
          <a:xfrm>
            <a:off x="347466" y="1310305"/>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Мы создаем и используем </a:t>
            </a:r>
            <a:r>
              <a:rPr lang="ru-RU" err="1"/>
              <a:t>топовые</a:t>
            </a:r>
            <a:r>
              <a:rPr lang="ru-RU"/>
              <a:t> технологии, разрабатываем крутые проекты в </a:t>
            </a:r>
            <a:r>
              <a:rPr lang="ru-RU" err="1"/>
              <a:t>cфере</a:t>
            </a:r>
            <a:r>
              <a:rPr lang="ru-RU"/>
              <a:t> HR-</a:t>
            </a:r>
            <a:r>
              <a:rPr lang="ru-RU" err="1"/>
              <a:t>tech</a:t>
            </a:r>
            <a:r>
              <a:rPr lang="ru-RU"/>
              <a:t> и всеми силами пытаемся упростить жизнь миллионам людей.</a:t>
            </a:r>
          </a:p>
          <a:p>
            <a:endParaRPr lang="ru-RU"/>
          </a:p>
          <a:p>
            <a:endParaRPr lang="ru-RU"/>
          </a:p>
          <a:p>
            <a:endParaRPr lang="ru-RU" b="1"/>
          </a:p>
        </p:txBody>
      </p:sp>
      <p:sp>
        <p:nvSpPr>
          <p:cNvPr id="18" name="Текст 13"/>
          <p:cNvSpPr>
            <a:spLocks noGrp="1"/>
          </p:cNvSpPr>
          <p:nvPr>
            <p:ph type="body" sz="quarter" idx="12" hasCustomPrompt="1"/>
          </p:nvPr>
        </p:nvSpPr>
        <p:spPr>
          <a:xfrm>
            <a:off x="335124" y="3169259"/>
            <a:ext cx="2146215" cy="1512168"/>
          </a:xfrm>
        </p:spPr>
        <p:txBody>
          <a:bodyPr>
            <a:noAutofit/>
          </a:bodyPr>
          <a:lstStyle>
            <a:lvl1pPr marL="0" indent="0">
              <a:lnSpc>
                <a:spcPct val="100000"/>
              </a:lnSpc>
              <a:buFont typeface="Arial" panose="020B0604020202020204" pitchFamily="34" charset="0"/>
              <a:buNone/>
              <a:defRPr sz="1500" baseline="0"/>
            </a:lvl1pPr>
          </a:lstStyle>
          <a:p>
            <a:pPr lvl="0"/>
            <a:r>
              <a:rPr lang="ru-RU"/>
              <a:t>Мы создаем и используем </a:t>
            </a:r>
            <a:r>
              <a:rPr lang="ru-RU" err="1"/>
              <a:t>топовых</a:t>
            </a:r>
            <a:r>
              <a:rPr lang="ru-RU"/>
              <a:t> технологий, разрабатываем крутые проекты</a:t>
            </a:r>
          </a:p>
        </p:txBody>
      </p:sp>
      <p:sp>
        <p:nvSpPr>
          <p:cNvPr id="7" name="Title Placeholder 1"/>
          <p:cNvSpPr>
            <a:spLocks noGrp="1"/>
          </p:cNvSpPr>
          <p:nvPr>
            <p:ph type="title"/>
          </p:nvPr>
        </p:nvSpPr>
        <p:spPr>
          <a:xfrm>
            <a:off x="348604" y="411647"/>
            <a:ext cx="2495204" cy="914199"/>
          </a:xfrm>
          <a:prstGeom prst="rect">
            <a:avLst/>
          </a:prstGeom>
        </p:spPr>
        <p:txBody>
          <a:bodyPr vert="horz" lIns="91440" tIns="45720" rIns="91440" bIns="45720" rtlCol="0" anchor="t">
            <a:normAutofit/>
          </a:bodyPr>
          <a:lstStyle>
            <a:lvl1pPr>
              <a:lnSpc>
                <a:spcPts val="2700"/>
              </a:lnSpc>
              <a:defRPr/>
            </a:lvl1pPr>
          </a:lstStyle>
          <a:p>
            <a:r>
              <a:rPr lang="ru-RU"/>
              <a:t>Образец заголовка</a:t>
            </a:r>
            <a:endParaRPr lang="en-US"/>
          </a:p>
        </p:txBody>
      </p:sp>
      <p:sp>
        <p:nvSpPr>
          <p:cNvPr id="21" name="Текст 13"/>
          <p:cNvSpPr>
            <a:spLocks noGrp="1"/>
          </p:cNvSpPr>
          <p:nvPr>
            <p:ph type="body" sz="quarter" idx="22" hasCustomPrompt="1"/>
          </p:nvPr>
        </p:nvSpPr>
        <p:spPr>
          <a:xfrm>
            <a:off x="346807" y="229348"/>
            <a:ext cx="249700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Tree>
    <p:extLst>
      <p:ext uri="{BB962C8B-B14F-4D97-AF65-F5344CB8AC3E}">
        <p14:creationId xmlns:p14="http://schemas.microsoft.com/office/powerpoint/2010/main" val="19272643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Контент и среднее фото">
    <p:spTree>
      <p:nvGrpSpPr>
        <p:cNvPr id="1" name=""/>
        <p:cNvGrpSpPr/>
        <p:nvPr/>
      </p:nvGrpSpPr>
      <p:grpSpPr>
        <a:xfrm>
          <a:off x="0" y="0"/>
          <a:ext cx="0" cy="0"/>
          <a:chOff x="0" y="0"/>
          <a:chExt cx="0" cy="0"/>
        </a:xfrm>
      </p:grpSpPr>
      <p:sp>
        <p:nvSpPr>
          <p:cNvPr id="15" name="Прямоугольник 14"/>
          <p:cNvSpPr/>
          <p:nvPr userDrawn="1"/>
        </p:nvSpPr>
        <p:spPr>
          <a:xfrm>
            <a:off x="4580879" y="0"/>
            <a:ext cx="4563121"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8" name="Subtitle 2"/>
          <p:cNvSpPr>
            <a:spLocks noGrp="1"/>
          </p:cNvSpPr>
          <p:nvPr>
            <p:ph type="subTitle" idx="1" hasCustomPrompt="1"/>
          </p:nvPr>
        </p:nvSpPr>
        <p:spPr>
          <a:xfrm>
            <a:off x="344608" y="974286"/>
            <a:ext cx="3508977"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Мы создаем и используем </a:t>
            </a:r>
            <a:r>
              <a:rPr lang="ru-RU" err="1"/>
              <a:t>топовые</a:t>
            </a:r>
            <a:r>
              <a:rPr lang="ru-RU"/>
              <a:t> технологии, разрабатываем крутые проекты в </a:t>
            </a:r>
            <a:r>
              <a:rPr lang="ru-RU" err="1"/>
              <a:t>cфере</a:t>
            </a:r>
            <a:r>
              <a:rPr lang="ru-RU"/>
              <a:t> HR-</a:t>
            </a:r>
            <a:r>
              <a:rPr lang="ru-RU" err="1"/>
              <a:t>tech</a:t>
            </a:r>
            <a:r>
              <a:rPr lang="ru-RU"/>
              <a:t> и всеми силами пытаемся упростить жизнь миллионам людей.</a:t>
            </a:r>
          </a:p>
          <a:p>
            <a:endParaRPr lang="ru-RU"/>
          </a:p>
          <a:p>
            <a:endParaRPr lang="ru-RU"/>
          </a:p>
          <a:p>
            <a:endParaRPr lang="ru-RU" b="1"/>
          </a:p>
        </p:txBody>
      </p:sp>
      <p:sp>
        <p:nvSpPr>
          <p:cNvPr id="18" name="Текст 13"/>
          <p:cNvSpPr>
            <a:spLocks noGrp="1"/>
          </p:cNvSpPr>
          <p:nvPr>
            <p:ph type="body" sz="quarter" idx="12" hasCustomPrompt="1"/>
          </p:nvPr>
        </p:nvSpPr>
        <p:spPr>
          <a:xfrm>
            <a:off x="346554" y="2131657"/>
            <a:ext cx="3513197" cy="1837961"/>
          </a:xfrm>
        </p:spPr>
        <p:txBody>
          <a:bodyPr>
            <a:noAutofit/>
          </a:bodyPr>
          <a:lstStyle>
            <a:lvl1pPr marL="0" indent="0">
              <a:lnSpc>
                <a:spcPct val="100000"/>
              </a:lnSpc>
              <a:buFont typeface="Arial" panose="020B0604020202020204" pitchFamily="34" charset="0"/>
              <a:buNone/>
              <a:defRPr sz="1500" baseline="0"/>
            </a:lvl1pPr>
          </a:lstStyle>
          <a:p>
            <a:pPr lvl="0"/>
            <a:r>
              <a:rPr lang="ru-RU"/>
              <a:t>Для этого нам просто необходимы высокотехнологичные мобильные приложения, и в </a:t>
            </a:r>
            <a:r>
              <a:rPr lang="ru-RU" err="1"/>
              <a:t>hh</a:t>
            </a:r>
            <a:r>
              <a:rPr lang="ru-RU"/>
              <a:t> их четыре. Два на </a:t>
            </a:r>
            <a:r>
              <a:rPr lang="ru-RU" err="1"/>
              <a:t>Android</a:t>
            </a:r>
            <a:r>
              <a:rPr lang="ru-RU"/>
              <a:t> и два на </a:t>
            </a:r>
            <a:r>
              <a:rPr lang="ru-RU" err="1"/>
              <a:t>iOS</a:t>
            </a:r>
            <a:r>
              <a:rPr lang="ru-RU"/>
              <a:t>, отдельно для работодателей и соискателей. Мобильные разработчики — супергерои нашего времени и кавалерия технологий.</a:t>
            </a:r>
          </a:p>
        </p:txBody>
      </p:sp>
      <p:sp>
        <p:nvSpPr>
          <p:cNvPr id="9" name="Текст 13"/>
          <p:cNvSpPr>
            <a:spLocks noGrp="1"/>
          </p:cNvSpPr>
          <p:nvPr>
            <p:ph type="body" sz="quarter" idx="22" hasCustomPrompt="1"/>
          </p:nvPr>
        </p:nvSpPr>
        <p:spPr>
          <a:xfrm>
            <a:off x="350379" y="231729"/>
            <a:ext cx="3509372"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
        <p:nvSpPr>
          <p:cNvPr id="7" name="Title Placeholder 1"/>
          <p:cNvSpPr>
            <a:spLocks noGrp="1"/>
          </p:cNvSpPr>
          <p:nvPr>
            <p:ph type="title"/>
          </p:nvPr>
        </p:nvSpPr>
        <p:spPr>
          <a:xfrm>
            <a:off x="340482" y="390080"/>
            <a:ext cx="3519269" cy="702078"/>
          </a:xfrm>
          <a:prstGeom prst="rect">
            <a:avLst/>
          </a:prstGeom>
        </p:spPr>
        <p:txBody>
          <a:bodyPr vert="horz" lIns="91440" tIns="45720" rIns="91440" bIns="45720" rtlCol="0" anchor="t">
            <a:normAutofit/>
          </a:bodyPr>
          <a:lstStyle/>
          <a:p>
            <a:r>
              <a:rPr lang="ru-RU"/>
              <a:t>Образец заголовка</a:t>
            </a:r>
            <a:endParaRPr lang="en-US"/>
          </a:p>
        </p:txBody>
      </p:sp>
      <p:sp>
        <p:nvSpPr>
          <p:cNvPr id="13" name="Овал 12"/>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17" name="Рисунок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12" name="Рисунок 23"/>
          <p:cNvSpPr>
            <a:spLocks noGrp="1"/>
          </p:cNvSpPr>
          <p:nvPr>
            <p:ph type="pic" sz="quarter" idx="23"/>
          </p:nvPr>
        </p:nvSpPr>
        <p:spPr>
          <a:xfrm>
            <a:off x="4576891" y="-3890"/>
            <a:ext cx="4568221" cy="5150076"/>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613495 h 6997137"/>
              <a:gd name="connsiteX1" fmla="*/ 0 w 7948336"/>
              <a:gd name="connsiteY1" fmla="*/ 124895 h 6997137"/>
              <a:gd name="connsiteX2" fmla="*/ 7947252 w 7948336"/>
              <a:gd name="connsiteY2" fmla="*/ 129174 h 6997137"/>
              <a:gd name="connsiteX3" fmla="*/ 7946858 w 7948336"/>
              <a:gd name="connsiteY3" fmla="*/ 6984794 h 6997137"/>
              <a:gd name="connsiteX4" fmla="*/ 7338 w 7948336"/>
              <a:gd name="connsiteY4" fmla="*/ 6997137 h 6997137"/>
              <a:gd name="connsiteX5" fmla="*/ 1040 w 7948336"/>
              <a:gd name="connsiteY5" fmla="*/ 613495 h 6997137"/>
              <a:gd name="connsiteX6" fmla="*/ 7250364 w 7948336"/>
              <a:gd name="connsiteY6" fmla="*/ 591932 h 6997137"/>
              <a:gd name="connsiteX7" fmla="*/ 7463184 w 7948336"/>
              <a:gd name="connsiteY7" fmla="*/ 814177 h 6997137"/>
              <a:gd name="connsiteX8" fmla="*/ 7690753 w 7948336"/>
              <a:gd name="connsiteY8" fmla="*/ 594312 h 6997137"/>
              <a:gd name="connsiteX9" fmla="*/ 7468875 w 7948336"/>
              <a:gd name="connsiteY9" fmla="*/ 375374 h 6997137"/>
              <a:gd name="connsiteX10" fmla="*/ 7250364 w 7948336"/>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830123 w 7940999"/>
              <a:gd name="connsiteY0" fmla="*/ 622491 h 6983273"/>
              <a:gd name="connsiteX1" fmla="*/ 1850038 w 7940999"/>
              <a:gd name="connsiteY1" fmla="*/ 111031 h 6983273"/>
              <a:gd name="connsiteX2" fmla="*/ 7939915 w 7940999"/>
              <a:gd name="connsiteY2" fmla="*/ 115310 h 6983273"/>
              <a:gd name="connsiteX3" fmla="*/ 7939521 w 7940999"/>
              <a:gd name="connsiteY3" fmla="*/ 6970930 h 6983273"/>
              <a:gd name="connsiteX4" fmla="*/ 1 w 7940999"/>
              <a:gd name="connsiteY4" fmla="*/ 6983273 h 6983273"/>
              <a:gd name="connsiteX5" fmla="*/ 1830123 w 7940999"/>
              <a:gd name="connsiteY5" fmla="*/ 622491 h 6983273"/>
              <a:gd name="connsiteX6" fmla="*/ 7243027 w 7940999"/>
              <a:gd name="connsiteY6" fmla="*/ 578068 h 6983273"/>
              <a:gd name="connsiteX7" fmla="*/ 7455847 w 7940999"/>
              <a:gd name="connsiteY7" fmla="*/ 800313 h 6983273"/>
              <a:gd name="connsiteX8" fmla="*/ 7683416 w 7940999"/>
              <a:gd name="connsiteY8" fmla="*/ 580448 h 6983273"/>
              <a:gd name="connsiteX9" fmla="*/ 7461538 w 7940999"/>
              <a:gd name="connsiteY9" fmla="*/ 361510 h 6983273"/>
              <a:gd name="connsiteX10" fmla="*/ 7243027 w 7940999"/>
              <a:gd name="connsiteY10" fmla="*/ 578068 h 6983273"/>
              <a:gd name="connsiteX0" fmla="*/ 1830123 w 7940999"/>
              <a:gd name="connsiteY0" fmla="*/ 51360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30123 w 7940999"/>
              <a:gd name="connsiteY5" fmla="*/ 51360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1852983 w 7940999"/>
              <a:gd name="connsiteY0" fmla="*/ 50598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52983 w 7940999"/>
              <a:gd name="connsiteY5" fmla="*/ 50598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2945 w 6090961"/>
              <a:gd name="connsiteY0" fmla="*/ 619462 h 6987864"/>
              <a:gd name="connsiteX1" fmla="*/ 0 w 6090961"/>
              <a:gd name="connsiteY1" fmla="*/ 115622 h 6987864"/>
              <a:gd name="connsiteX2" fmla="*/ 6089877 w 6090961"/>
              <a:gd name="connsiteY2" fmla="*/ 119901 h 6987864"/>
              <a:gd name="connsiteX3" fmla="*/ 6089483 w 6090961"/>
              <a:gd name="connsiteY3" fmla="*/ 6975521 h 6987864"/>
              <a:gd name="connsiteX4" fmla="*/ 16863 w 6090961"/>
              <a:gd name="connsiteY4" fmla="*/ 6987864 h 6987864"/>
              <a:gd name="connsiteX5" fmla="*/ 2945 w 6090961"/>
              <a:gd name="connsiteY5" fmla="*/ 619462 h 6987864"/>
              <a:gd name="connsiteX6" fmla="*/ 5392989 w 6090961"/>
              <a:gd name="connsiteY6" fmla="*/ 582659 h 6987864"/>
              <a:gd name="connsiteX7" fmla="*/ 5605809 w 6090961"/>
              <a:gd name="connsiteY7" fmla="*/ 804904 h 6987864"/>
              <a:gd name="connsiteX8" fmla="*/ 5833378 w 6090961"/>
              <a:gd name="connsiteY8" fmla="*/ 585039 h 6987864"/>
              <a:gd name="connsiteX9" fmla="*/ 5611500 w 6090961"/>
              <a:gd name="connsiteY9" fmla="*/ 366101 h 6987864"/>
              <a:gd name="connsiteX10" fmla="*/ 5392989 w 6090961"/>
              <a:gd name="connsiteY10" fmla="*/ 582659 h 6987864"/>
              <a:gd name="connsiteX0" fmla="*/ 2945 w 6090961"/>
              <a:gd name="connsiteY0" fmla="*/ 50598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50598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4996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996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369 w 6113785"/>
              <a:gd name="connsiteY0" fmla="*/ 486936 h 6874388"/>
              <a:gd name="connsiteX1" fmla="*/ 22824 w 6113785"/>
              <a:gd name="connsiteY1" fmla="*/ 2146 h 6874388"/>
              <a:gd name="connsiteX2" fmla="*/ 6112701 w 6113785"/>
              <a:gd name="connsiteY2" fmla="*/ 6425 h 6874388"/>
              <a:gd name="connsiteX3" fmla="*/ 6112307 w 6113785"/>
              <a:gd name="connsiteY3" fmla="*/ 6862045 h 6874388"/>
              <a:gd name="connsiteX4" fmla="*/ 39687 w 6113785"/>
              <a:gd name="connsiteY4" fmla="*/ 6874388 h 6874388"/>
              <a:gd name="connsiteX5" fmla="*/ 369 w 6113785"/>
              <a:gd name="connsiteY5" fmla="*/ 486936 h 6874388"/>
              <a:gd name="connsiteX6" fmla="*/ 5415813 w 6113785"/>
              <a:gd name="connsiteY6" fmla="*/ 469183 h 6874388"/>
              <a:gd name="connsiteX7" fmla="*/ 5628633 w 6113785"/>
              <a:gd name="connsiteY7" fmla="*/ 691428 h 6874388"/>
              <a:gd name="connsiteX8" fmla="*/ 5856202 w 6113785"/>
              <a:gd name="connsiteY8" fmla="*/ 471563 h 6874388"/>
              <a:gd name="connsiteX9" fmla="*/ 5634324 w 6113785"/>
              <a:gd name="connsiteY9" fmla="*/ 252625 h 6874388"/>
              <a:gd name="connsiteX10" fmla="*/ 5415813 w 6113785"/>
              <a:gd name="connsiteY10" fmla="*/ 469183 h 6874388"/>
              <a:gd name="connsiteX0" fmla="*/ 2945 w 6090961"/>
              <a:gd name="connsiteY0" fmla="*/ 4742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742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606626 h 6999158"/>
              <a:gd name="connsiteX1" fmla="*/ 0 w 6090961"/>
              <a:gd name="connsiteY1" fmla="*/ 134536 h 6999158"/>
              <a:gd name="connsiteX2" fmla="*/ 6089877 w 6090961"/>
              <a:gd name="connsiteY2" fmla="*/ 138815 h 6999158"/>
              <a:gd name="connsiteX3" fmla="*/ 6089483 w 6090961"/>
              <a:gd name="connsiteY3" fmla="*/ 6994435 h 6999158"/>
              <a:gd name="connsiteX4" fmla="*/ 1623 w 6090961"/>
              <a:gd name="connsiteY4" fmla="*/ 6999158 h 6999158"/>
              <a:gd name="connsiteX5" fmla="*/ 2945 w 6090961"/>
              <a:gd name="connsiteY5" fmla="*/ 606626 h 6999158"/>
              <a:gd name="connsiteX6" fmla="*/ 5392989 w 6090961"/>
              <a:gd name="connsiteY6" fmla="*/ 601573 h 6999158"/>
              <a:gd name="connsiteX7" fmla="*/ 5605809 w 6090961"/>
              <a:gd name="connsiteY7" fmla="*/ 823818 h 6999158"/>
              <a:gd name="connsiteX8" fmla="*/ 5833378 w 6090961"/>
              <a:gd name="connsiteY8" fmla="*/ 603953 h 6999158"/>
              <a:gd name="connsiteX9" fmla="*/ 5611500 w 6090961"/>
              <a:gd name="connsiteY9" fmla="*/ 385015 h 6999158"/>
              <a:gd name="connsiteX10" fmla="*/ 5392989 w 6090961"/>
              <a:gd name="connsiteY10" fmla="*/ 601573 h 6999158"/>
              <a:gd name="connsiteX0" fmla="*/ 2945 w 6090961"/>
              <a:gd name="connsiteY0" fmla="*/ 474236 h 6866768"/>
              <a:gd name="connsiteX1" fmla="*/ 0 w 6090961"/>
              <a:gd name="connsiteY1" fmla="*/ 2146 h 6866768"/>
              <a:gd name="connsiteX2" fmla="*/ 6089877 w 6090961"/>
              <a:gd name="connsiteY2" fmla="*/ 6425 h 6866768"/>
              <a:gd name="connsiteX3" fmla="*/ 6089483 w 6090961"/>
              <a:gd name="connsiteY3" fmla="*/ 6862045 h 6866768"/>
              <a:gd name="connsiteX4" fmla="*/ 1623 w 6090961"/>
              <a:gd name="connsiteY4" fmla="*/ 6866768 h 6866768"/>
              <a:gd name="connsiteX5" fmla="*/ 2945 w 6090961"/>
              <a:gd name="connsiteY5" fmla="*/ 474236 h 6866768"/>
              <a:gd name="connsiteX6" fmla="*/ 5392989 w 6090961"/>
              <a:gd name="connsiteY6" fmla="*/ 469183 h 6866768"/>
              <a:gd name="connsiteX7" fmla="*/ 5605809 w 6090961"/>
              <a:gd name="connsiteY7" fmla="*/ 691428 h 6866768"/>
              <a:gd name="connsiteX8" fmla="*/ 5833378 w 6090961"/>
              <a:gd name="connsiteY8" fmla="*/ 471563 h 6866768"/>
              <a:gd name="connsiteX9" fmla="*/ 5611500 w 6090961"/>
              <a:gd name="connsiteY9" fmla="*/ 252625 h 6866768"/>
              <a:gd name="connsiteX10" fmla="*/ 5392989 w 6090961"/>
              <a:gd name="connsiteY10" fmla="*/ 469183 h 6866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0961" h="6866768">
                <a:moveTo>
                  <a:pt x="2945" y="474236"/>
                </a:moveTo>
                <a:cubicBezTo>
                  <a:pt x="2674" y="295332"/>
                  <a:pt x="2211" y="191756"/>
                  <a:pt x="0" y="2146"/>
                </a:cubicBezTo>
                <a:cubicBezTo>
                  <a:pt x="231639" y="-4048"/>
                  <a:pt x="4059918" y="4999"/>
                  <a:pt x="6089877" y="6425"/>
                </a:cubicBezTo>
                <a:cubicBezTo>
                  <a:pt x="6088121" y="162825"/>
                  <a:pt x="6093388" y="6669342"/>
                  <a:pt x="6089483" y="6862045"/>
                </a:cubicBezTo>
                <a:cubicBezTo>
                  <a:pt x="5890561" y="6868815"/>
                  <a:pt x="312312" y="6864394"/>
                  <a:pt x="1623" y="6866768"/>
                </a:cubicBezTo>
                <a:cubicBezTo>
                  <a:pt x="1194" y="6589356"/>
                  <a:pt x="3216" y="653140"/>
                  <a:pt x="2945" y="474236"/>
                </a:cubicBezTo>
                <a:close/>
                <a:moveTo>
                  <a:pt x="5392989" y="469183"/>
                </a:moveTo>
                <a:cubicBezTo>
                  <a:pt x="5392041" y="578036"/>
                  <a:pt x="5472880" y="686269"/>
                  <a:pt x="5605809" y="691428"/>
                </a:cubicBezTo>
                <a:cubicBezTo>
                  <a:pt x="5738738" y="696587"/>
                  <a:pt x="5831240" y="589544"/>
                  <a:pt x="5833378" y="471563"/>
                </a:cubicBezTo>
                <a:cubicBezTo>
                  <a:pt x="5835516" y="353582"/>
                  <a:pt x="5732523" y="250641"/>
                  <a:pt x="5611500" y="252625"/>
                </a:cubicBezTo>
                <a:cubicBezTo>
                  <a:pt x="5490477" y="254609"/>
                  <a:pt x="5393937" y="360330"/>
                  <a:pt x="5392989" y="469183"/>
                </a:cubicBezTo>
                <a:close/>
              </a:path>
            </a:pathLst>
          </a:custGeom>
        </p:spPr>
        <p:txBody>
          <a:bodyPr/>
          <a:lstStyle/>
          <a:p>
            <a:r>
              <a:rPr lang="ru-RU"/>
              <a:t>Вставка рисунка</a:t>
            </a:r>
          </a:p>
        </p:txBody>
      </p:sp>
    </p:spTree>
    <p:extLst>
      <p:ext uri="{BB962C8B-B14F-4D97-AF65-F5344CB8AC3E}">
        <p14:creationId xmlns:p14="http://schemas.microsoft.com/office/powerpoint/2010/main" val="456091271"/>
      </p:ext>
    </p:extLst>
  </p:cSld>
  <p:clrMapOvr>
    <a:masterClrMapping/>
  </p:clrMapOvr>
  <p:extLst>
    <p:ext uri="{DCECCB84-F9BA-43D5-87BE-67443E8EF086}">
      <p15:sldGuideLst xmlns:p15="http://schemas.microsoft.com/office/powerpoint/2012/main">
        <p15:guide id="2" orient="horz" pos="432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Тест">
    <p:spTree>
      <p:nvGrpSpPr>
        <p:cNvPr id="1" name=""/>
        <p:cNvGrpSpPr/>
        <p:nvPr/>
      </p:nvGrpSpPr>
      <p:grpSpPr>
        <a:xfrm>
          <a:off x="0" y="0"/>
          <a:ext cx="0" cy="0"/>
          <a:chOff x="0" y="0"/>
          <a:chExt cx="0" cy="0"/>
        </a:xfrm>
      </p:grpSpPr>
      <p:sp>
        <p:nvSpPr>
          <p:cNvPr id="15" name="Прямоугольник 14"/>
          <p:cNvSpPr/>
          <p:nvPr userDrawn="1"/>
        </p:nvSpPr>
        <p:spPr>
          <a:xfrm>
            <a:off x="6623441" y="0"/>
            <a:ext cx="2520558" cy="5143500"/>
          </a:xfrm>
          <a:custGeom>
            <a:avLst/>
            <a:gdLst>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0744" h="6858000">
                <a:moveTo>
                  <a:pt x="0" y="0"/>
                </a:moveTo>
                <a:lnTo>
                  <a:pt x="3360744" y="0"/>
                </a:lnTo>
                <a:lnTo>
                  <a:pt x="3360744" y="6858000"/>
                </a:lnTo>
                <a:lnTo>
                  <a:pt x="0" y="6858000"/>
                </a:lnTo>
                <a:cubicBezTo>
                  <a:pt x="4763" y="6591300"/>
                  <a:pt x="0" y="2286000"/>
                  <a:pt x="0" y="0"/>
                </a:cubicBezTo>
                <a:close/>
              </a:path>
            </a:pathLst>
          </a:cu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7" name="Текст 13"/>
          <p:cNvSpPr>
            <a:spLocks noGrp="1"/>
          </p:cNvSpPr>
          <p:nvPr>
            <p:ph type="body" sz="quarter" idx="13" hasCustomPrompt="1"/>
          </p:nvPr>
        </p:nvSpPr>
        <p:spPr>
          <a:xfrm>
            <a:off x="349369" y="1896651"/>
            <a:ext cx="5833286" cy="1088309"/>
          </a:xfrm>
        </p:spPr>
        <p:txBody>
          <a:bodyPr>
            <a:noAutofit/>
          </a:bodyPr>
          <a:lstStyle>
            <a:lvl1pPr marL="0" indent="0">
              <a:lnSpc>
                <a:spcPct val="100000"/>
              </a:lnSpc>
              <a:buFont typeface="Arial" panose="020B0604020202020204" pitchFamily="34" charset="0"/>
              <a:buNone/>
              <a:defRPr sz="1500" baseline="0"/>
            </a:lvl1pPr>
          </a:lstStyle>
          <a:p>
            <a:pPr lvl="0"/>
            <a:r>
              <a:rPr lang="ru-RU"/>
              <a:t>Для этого нам просто необходимы высокотехнологичные мобильные приложения, и в </a:t>
            </a:r>
            <a:r>
              <a:rPr lang="ru-RU" err="1"/>
              <a:t>hh</a:t>
            </a:r>
            <a:r>
              <a:rPr lang="ru-RU"/>
              <a:t> их четыре. Два на </a:t>
            </a:r>
            <a:r>
              <a:rPr lang="ru-RU" err="1"/>
              <a:t>Android</a:t>
            </a:r>
            <a:r>
              <a:rPr lang="ru-RU"/>
              <a:t> и два на </a:t>
            </a:r>
            <a:r>
              <a:rPr lang="ru-RU" err="1"/>
              <a:t>iOS</a:t>
            </a:r>
            <a:r>
              <a:rPr lang="ru-RU"/>
              <a:t>, отдельно для работодателей и соискателей. Мобильные разработчики — супергерои нашего времени и кавалерия технологий.</a:t>
            </a:r>
          </a:p>
        </p:txBody>
      </p:sp>
      <p:sp>
        <p:nvSpPr>
          <p:cNvPr id="8" name="Subtitle 2"/>
          <p:cNvSpPr>
            <a:spLocks noGrp="1"/>
          </p:cNvSpPr>
          <p:nvPr>
            <p:ph type="subTitle" idx="1" hasCustomPrompt="1"/>
          </p:nvPr>
        </p:nvSpPr>
        <p:spPr>
          <a:xfrm>
            <a:off x="349369" y="967625"/>
            <a:ext cx="5833286" cy="919047"/>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Мы создаем и используем </a:t>
            </a:r>
            <a:r>
              <a:rPr lang="ru-RU" err="1"/>
              <a:t>топовые</a:t>
            </a:r>
            <a:r>
              <a:rPr lang="ru-RU"/>
              <a:t> технологии, разрабатываем крутые проекты в </a:t>
            </a:r>
            <a:r>
              <a:rPr lang="ru-RU" err="1"/>
              <a:t>cфере</a:t>
            </a:r>
            <a:r>
              <a:rPr lang="ru-RU"/>
              <a:t> HR-</a:t>
            </a:r>
            <a:r>
              <a:rPr lang="ru-RU" err="1"/>
              <a:t>tech</a:t>
            </a:r>
            <a:r>
              <a:rPr lang="ru-RU"/>
              <a:t> и всеми силами пытаемся упростить жизнь миллионам людей.</a:t>
            </a:r>
          </a:p>
          <a:p>
            <a:endParaRPr lang="ru-RU"/>
          </a:p>
          <a:p>
            <a:endParaRPr lang="ru-RU"/>
          </a:p>
          <a:p>
            <a:endParaRPr lang="ru-RU" b="1"/>
          </a:p>
        </p:txBody>
      </p:sp>
      <p:sp>
        <p:nvSpPr>
          <p:cNvPr id="18" name="Текст 13"/>
          <p:cNvSpPr>
            <a:spLocks noGrp="1"/>
          </p:cNvSpPr>
          <p:nvPr>
            <p:ph type="body" sz="quarter" idx="12" hasCustomPrompt="1"/>
          </p:nvPr>
        </p:nvSpPr>
        <p:spPr>
          <a:xfrm>
            <a:off x="341708" y="3032428"/>
            <a:ext cx="5840947" cy="1283568"/>
          </a:xfrm>
        </p:spPr>
        <p:txBody>
          <a:bodyPr>
            <a:noAutofit/>
          </a:bodyPr>
          <a:lstStyle>
            <a:lvl1pPr marL="0" indent="0">
              <a:lnSpc>
                <a:spcPct val="100000"/>
              </a:lnSpc>
              <a:buFont typeface="Arial" panose="020B0604020202020204" pitchFamily="34" charset="0"/>
              <a:buNone/>
              <a:defRPr sz="1500" baseline="0"/>
            </a:lvl1pPr>
          </a:lstStyle>
          <a:p>
            <a:pPr lvl="0"/>
            <a:r>
              <a:rPr lang="ru-RU"/>
              <a:t>30% времени каждая команда тратит на “Технический налог” — ускорение процессов разработки, удаление старого кода и внедрение новых технологий. У каждого сотрудника есть собственный план развития, таблица </a:t>
            </a:r>
            <a:r>
              <a:rPr lang="ru-RU" err="1"/>
              <a:t>скиллов</a:t>
            </a:r>
            <a:r>
              <a:rPr lang="ru-RU"/>
              <a:t> и постоянная поддержка команды. Любой из нас может поделиться впечатлениями, идеями и высказать замечания.</a:t>
            </a:r>
          </a:p>
        </p:txBody>
      </p:sp>
      <p:sp>
        <p:nvSpPr>
          <p:cNvPr id="25" name="Текст 13"/>
          <p:cNvSpPr>
            <a:spLocks noGrp="1"/>
          </p:cNvSpPr>
          <p:nvPr>
            <p:ph type="body" sz="quarter" idx="22" hasCustomPrompt="1"/>
          </p:nvPr>
        </p:nvSpPr>
        <p:spPr>
          <a:xfrm>
            <a:off x="346807" y="229348"/>
            <a:ext cx="5835847"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
        <p:nvSpPr>
          <p:cNvPr id="19" name="Title Placeholder 1"/>
          <p:cNvSpPr>
            <a:spLocks noGrp="1"/>
          </p:cNvSpPr>
          <p:nvPr>
            <p:ph type="title"/>
          </p:nvPr>
        </p:nvSpPr>
        <p:spPr>
          <a:xfrm>
            <a:off x="340482" y="390080"/>
            <a:ext cx="5842172" cy="702078"/>
          </a:xfrm>
          <a:prstGeom prst="rect">
            <a:avLst/>
          </a:prstGeom>
        </p:spPr>
        <p:txBody>
          <a:bodyPr vert="horz" lIns="91440" tIns="45720" rIns="91440" bIns="45720" rtlCol="0" anchor="t">
            <a:normAutofit/>
          </a:bodyPr>
          <a:lstStyle/>
          <a:p>
            <a:r>
              <a:rPr lang="ru-RU"/>
              <a:t>Образец заголовка</a:t>
            </a:r>
            <a:endParaRPr lang="en-US"/>
          </a:p>
        </p:txBody>
      </p:sp>
      <p:sp>
        <p:nvSpPr>
          <p:cNvPr id="16" name="Овал 15"/>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20" name="Рисунок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21" name="Рисунок 23"/>
          <p:cNvSpPr>
            <a:spLocks noGrp="1"/>
          </p:cNvSpPr>
          <p:nvPr>
            <p:ph type="pic" sz="quarter" idx="23"/>
          </p:nvPr>
        </p:nvSpPr>
        <p:spPr>
          <a:xfrm>
            <a:off x="6623229" y="-2281"/>
            <a:ext cx="2521884" cy="5148467"/>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613495 h 6997137"/>
              <a:gd name="connsiteX1" fmla="*/ 0 w 7948336"/>
              <a:gd name="connsiteY1" fmla="*/ 124895 h 6997137"/>
              <a:gd name="connsiteX2" fmla="*/ 7947252 w 7948336"/>
              <a:gd name="connsiteY2" fmla="*/ 129174 h 6997137"/>
              <a:gd name="connsiteX3" fmla="*/ 7946858 w 7948336"/>
              <a:gd name="connsiteY3" fmla="*/ 6984794 h 6997137"/>
              <a:gd name="connsiteX4" fmla="*/ 7338 w 7948336"/>
              <a:gd name="connsiteY4" fmla="*/ 6997137 h 6997137"/>
              <a:gd name="connsiteX5" fmla="*/ 1040 w 7948336"/>
              <a:gd name="connsiteY5" fmla="*/ 613495 h 6997137"/>
              <a:gd name="connsiteX6" fmla="*/ 7250364 w 7948336"/>
              <a:gd name="connsiteY6" fmla="*/ 591932 h 6997137"/>
              <a:gd name="connsiteX7" fmla="*/ 7463184 w 7948336"/>
              <a:gd name="connsiteY7" fmla="*/ 814177 h 6997137"/>
              <a:gd name="connsiteX8" fmla="*/ 7690753 w 7948336"/>
              <a:gd name="connsiteY8" fmla="*/ 594312 h 6997137"/>
              <a:gd name="connsiteX9" fmla="*/ 7468875 w 7948336"/>
              <a:gd name="connsiteY9" fmla="*/ 375374 h 6997137"/>
              <a:gd name="connsiteX10" fmla="*/ 7250364 w 7948336"/>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830123 w 7940999"/>
              <a:gd name="connsiteY0" fmla="*/ 622491 h 6983273"/>
              <a:gd name="connsiteX1" fmla="*/ 1850038 w 7940999"/>
              <a:gd name="connsiteY1" fmla="*/ 111031 h 6983273"/>
              <a:gd name="connsiteX2" fmla="*/ 7939915 w 7940999"/>
              <a:gd name="connsiteY2" fmla="*/ 115310 h 6983273"/>
              <a:gd name="connsiteX3" fmla="*/ 7939521 w 7940999"/>
              <a:gd name="connsiteY3" fmla="*/ 6970930 h 6983273"/>
              <a:gd name="connsiteX4" fmla="*/ 1 w 7940999"/>
              <a:gd name="connsiteY4" fmla="*/ 6983273 h 6983273"/>
              <a:gd name="connsiteX5" fmla="*/ 1830123 w 7940999"/>
              <a:gd name="connsiteY5" fmla="*/ 622491 h 6983273"/>
              <a:gd name="connsiteX6" fmla="*/ 7243027 w 7940999"/>
              <a:gd name="connsiteY6" fmla="*/ 578068 h 6983273"/>
              <a:gd name="connsiteX7" fmla="*/ 7455847 w 7940999"/>
              <a:gd name="connsiteY7" fmla="*/ 800313 h 6983273"/>
              <a:gd name="connsiteX8" fmla="*/ 7683416 w 7940999"/>
              <a:gd name="connsiteY8" fmla="*/ 580448 h 6983273"/>
              <a:gd name="connsiteX9" fmla="*/ 7461538 w 7940999"/>
              <a:gd name="connsiteY9" fmla="*/ 361510 h 6983273"/>
              <a:gd name="connsiteX10" fmla="*/ 7243027 w 7940999"/>
              <a:gd name="connsiteY10" fmla="*/ 578068 h 6983273"/>
              <a:gd name="connsiteX0" fmla="*/ 1830123 w 7940999"/>
              <a:gd name="connsiteY0" fmla="*/ 51360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30123 w 7940999"/>
              <a:gd name="connsiteY5" fmla="*/ 51360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1852983 w 7940999"/>
              <a:gd name="connsiteY0" fmla="*/ 50598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52983 w 7940999"/>
              <a:gd name="connsiteY5" fmla="*/ 50598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2945 w 6090961"/>
              <a:gd name="connsiteY0" fmla="*/ 619462 h 6987864"/>
              <a:gd name="connsiteX1" fmla="*/ 0 w 6090961"/>
              <a:gd name="connsiteY1" fmla="*/ 115622 h 6987864"/>
              <a:gd name="connsiteX2" fmla="*/ 6089877 w 6090961"/>
              <a:gd name="connsiteY2" fmla="*/ 119901 h 6987864"/>
              <a:gd name="connsiteX3" fmla="*/ 6089483 w 6090961"/>
              <a:gd name="connsiteY3" fmla="*/ 6975521 h 6987864"/>
              <a:gd name="connsiteX4" fmla="*/ 16863 w 6090961"/>
              <a:gd name="connsiteY4" fmla="*/ 6987864 h 6987864"/>
              <a:gd name="connsiteX5" fmla="*/ 2945 w 6090961"/>
              <a:gd name="connsiteY5" fmla="*/ 619462 h 6987864"/>
              <a:gd name="connsiteX6" fmla="*/ 5392989 w 6090961"/>
              <a:gd name="connsiteY6" fmla="*/ 582659 h 6987864"/>
              <a:gd name="connsiteX7" fmla="*/ 5605809 w 6090961"/>
              <a:gd name="connsiteY7" fmla="*/ 804904 h 6987864"/>
              <a:gd name="connsiteX8" fmla="*/ 5833378 w 6090961"/>
              <a:gd name="connsiteY8" fmla="*/ 585039 h 6987864"/>
              <a:gd name="connsiteX9" fmla="*/ 5611500 w 6090961"/>
              <a:gd name="connsiteY9" fmla="*/ 366101 h 6987864"/>
              <a:gd name="connsiteX10" fmla="*/ 5392989 w 6090961"/>
              <a:gd name="connsiteY10" fmla="*/ 582659 h 6987864"/>
              <a:gd name="connsiteX0" fmla="*/ 2945 w 6090961"/>
              <a:gd name="connsiteY0" fmla="*/ 50598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50598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4996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996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369 w 6113785"/>
              <a:gd name="connsiteY0" fmla="*/ 486936 h 6874388"/>
              <a:gd name="connsiteX1" fmla="*/ 22824 w 6113785"/>
              <a:gd name="connsiteY1" fmla="*/ 2146 h 6874388"/>
              <a:gd name="connsiteX2" fmla="*/ 6112701 w 6113785"/>
              <a:gd name="connsiteY2" fmla="*/ 6425 h 6874388"/>
              <a:gd name="connsiteX3" fmla="*/ 6112307 w 6113785"/>
              <a:gd name="connsiteY3" fmla="*/ 6862045 h 6874388"/>
              <a:gd name="connsiteX4" fmla="*/ 39687 w 6113785"/>
              <a:gd name="connsiteY4" fmla="*/ 6874388 h 6874388"/>
              <a:gd name="connsiteX5" fmla="*/ 369 w 6113785"/>
              <a:gd name="connsiteY5" fmla="*/ 486936 h 6874388"/>
              <a:gd name="connsiteX6" fmla="*/ 5415813 w 6113785"/>
              <a:gd name="connsiteY6" fmla="*/ 469183 h 6874388"/>
              <a:gd name="connsiteX7" fmla="*/ 5628633 w 6113785"/>
              <a:gd name="connsiteY7" fmla="*/ 691428 h 6874388"/>
              <a:gd name="connsiteX8" fmla="*/ 5856202 w 6113785"/>
              <a:gd name="connsiteY8" fmla="*/ 471563 h 6874388"/>
              <a:gd name="connsiteX9" fmla="*/ 5634324 w 6113785"/>
              <a:gd name="connsiteY9" fmla="*/ 252625 h 6874388"/>
              <a:gd name="connsiteX10" fmla="*/ 5415813 w 6113785"/>
              <a:gd name="connsiteY10" fmla="*/ 469183 h 6874388"/>
              <a:gd name="connsiteX0" fmla="*/ 2945 w 6090961"/>
              <a:gd name="connsiteY0" fmla="*/ 4742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742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606626 h 6999158"/>
              <a:gd name="connsiteX1" fmla="*/ 0 w 6090961"/>
              <a:gd name="connsiteY1" fmla="*/ 134536 h 6999158"/>
              <a:gd name="connsiteX2" fmla="*/ 6089877 w 6090961"/>
              <a:gd name="connsiteY2" fmla="*/ 138815 h 6999158"/>
              <a:gd name="connsiteX3" fmla="*/ 6089483 w 6090961"/>
              <a:gd name="connsiteY3" fmla="*/ 6994435 h 6999158"/>
              <a:gd name="connsiteX4" fmla="*/ 1623 w 6090961"/>
              <a:gd name="connsiteY4" fmla="*/ 6999158 h 6999158"/>
              <a:gd name="connsiteX5" fmla="*/ 2945 w 6090961"/>
              <a:gd name="connsiteY5" fmla="*/ 606626 h 6999158"/>
              <a:gd name="connsiteX6" fmla="*/ 5392989 w 6090961"/>
              <a:gd name="connsiteY6" fmla="*/ 601573 h 6999158"/>
              <a:gd name="connsiteX7" fmla="*/ 5605809 w 6090961"/>
              <a:gd name="connsiteY7" fmla="*/ 823818 h 6999158"/>
              <a:gd name="connsiteX8" fmla="*/ 5833378 w 6090961"/>
              <a:gd name="connsiteY8" fmla="*/ 603953 h 6999158"/>
              <a:gd name="connsiteX9" fmla="*/ 5611500 w 6090961"/>
              <a:gd name="connsiteY9" fmla="*/ 385015 h 6999158"/>
              <a:gd name="connsiteX10" fmla="*/ 5392989 w 6090961"/>
              <a:gd name="connsiteY10" fmla="*/ 601573 h 6999158"/>
              <a:gd name="connsiteX0" fmla="*/ 2945 w 6090961"/>
              <a:gd name="connsiteY0" fmla="*/ 474236 h 6866768"/>
              <a:gd name="connsiteX1" fmla="*/ 0 w 6090961"/>
              <a:gd name="connsiteY1" fmla="*/ 2146 h 6866768"/>
              <a:gd name="connsiteX2" fmla="*/ 6089877 w 6090961"/>
              <a:gd name="connsiteY2" fmla="*/ 6425 h 6866768"/>
              <a:gd name="connsiteX3" fmla="*/ 6089483 w 6090961"/>
              <a:gd name="connsiteY3" fmla="*/ 6862045 h 6866768"/>
              <a:gd name="connsiteX4" fmla="*/ 1623 w 6090961"/>
              <a:gd name="connsiteY4" fmla="*/ 6866768 h 6866768"/>
              <a:gd name="connsiteX5" fmla="*/ 2945 w 6090961"/>
              <a:gd name="connsiteY5" fmla="*/ 474236 h 6866768"/>
              <a:gd name="connsiteX6" fmla="*/ 5392989 w 6090961"/>
              <a:gd name="connsiteY6" fmla="*/ 469183 h 6866768"/>
              <a:gd name="connsiteX7" fmla="*/ 5605809 w 6090961"/>
              <a:gd name="connsiteY7" fmla="*/ 691428 h 6866768"/>
              <a:gd name="connsiteX8" fmla="*/ 5833378 w 6090961"/>
              <a:gd name="connsiteY8" fmla="*/ 471563 h 6866768"/>
              <a:gd name="connsiteX9" fmla="*/ 5611500 w 6090961"/>
              <a:gd name="connsiteY9" fmla="*/ 252625 h 6866768"/>
              <a:gd name="connsiteX10" fmla="*/ 5392989 w 6090961"/>
              <a:gd name="connsiteY10" fmla="*/ 469183 h 6866768"/>
              <a:gd name="connsiteX0" fmla="*/ 201720 w 6289736"/>
              <a:gd name="connsiteY0" fmla="*/ 606626 h 6999158"/>
              <a:gd name="connsiteX1" fmla="*/ 2917699 w 6289736"/>
              <a:gd name="connsiteY1" fmla="*/ 134536 h 6999158"/>
              <a:gd name="connsiteX2" fmla="*/ 6288652 w 6289736"/>
              <a:gd name="connsiteY2" fmla="*/ 138815 h 6999158"/>
              <a:gd name="connsiteX3" fmla="*/ 6288258 w 6289736"/>
              <a:gd name="connsiteY3" fmla="*/ 6994435 h 6999158"/>
              <a:gd name="connsiteX4" fmla="*/ 200398 w 6289736"/>
              <a:gd name="connsiteY4" fmla="*/ 6999158 h 6999158"/>
              <a:gd name="connsiteX5" fmla="*/ 201720 w 6289736"/>
              <a:gd name="connsiteY5" fmla="*/ 606626 h 6999158"/>
              <a:gd name="connsiteX6" fmla="*/ 5591764 w 6289736"/>
              <a:gd name="connsiteY6" fmla="*/ 601573 h 6999158"/>
              <a:gd name="connsiteX7" fmla="*/ 5804584 w 6289736"/>
              <a:gd name="connsiteY7" fmla="*/ 823818 h 6999158"/>
              <a:gd name="connsiteX8" fmla="*/ 6032153 w 6289736"/>
              <a:gd name="connsiteY8" fmla="*/ 603953 h 6999158"/>
              <a:gd name="connsiteX9" fmla="*/ 5810275 w 6289736"/>
              <a:gd name="connsiteY9" fmla="*/ 385015 h 6999158"/>
              <a:gd name="connsiteX10" fmla="*/ 5591764 w 6289736"/>
              <a:gd name="connsiteY10" fmla="*/ 601573 h 6999158"/>
              <a:gd name="connsiteX0" fmla="*/ 2704063 w 6089339"/>
              <a:gd name="connsiteY0" fmla="*/ 606626 h 6999158"/>
              <a:gd name="connsiteX1" fmla="*/ 2717302 w 6089339"/>
              <a:gd name="connsiteY1" fmla="*/ 134536 h 6999158"/>
              <a:gd name="connsiteX2" fmla="*/ 6088255 w 6089339"/>
              <a:gd name="connsiteY2" fmla="*/ 138815 h 6999158"/>
              <a:gd name="connsiteX3" fmla="*/ 6087861 w 6089339"/>
              <a:gd name="connsiteY3" fmla="*/ 6994435 h 6999158"/>
              <a:gd name="connsiteX4" fmla="*/ 1 w 6089339"/>
              <a:gd name="connsiteY4" fmla="*/ 6999158 h 6999158"/>
              <a:gd name="connsiteX5" fmla="*/ 2704063 w 6089339"/>
              <a:gd name="connsiteY5" fmla="*/ 606626 h 6999158"/>
              <a:gd name="connsiteX6" fmla="*/ 5391367 w 6089339"/>
              <a:gd name="connsiteY6" fmla="*/ 601573 h 6999158"/>
              <a:gd name="connsiteX7" fmla="*/ 5604187 w 6089339"/>
              <a:gd name="connsiteY7" fmla="*/ 823818 h 6999158"/>
              <a:gd name="connsiteX8" fmla="*/ 5831756 w 6089339"/>
              <a:gd name="connsiteY8" fmla="*/ 603953 h 6999158"/>
              <a:gd name="connsiteX9" fmla="*/ 5609878 w 6089339"/>
              <a:gd name="connsiteY9" fmla="*/ 385015 h 6999158"/>
              <a:gd name="connsiteX10" fmla="*/ 5391367 w 6089339"/>
              <a:gd name="connsiteY10" fmla="*/ 601573 h 6999158"/>
              <a:gd name="connsiteX0" fmla="*/ 2704063 w 6089339"/>
              <a:gd name="connsiteY0" fmla="*/ 474236 h 6866768"/>
              <a:gd name="connsiteX1" fmla="*/ 2717302 w 6089339"/>
              <a:gd name="connsiteY1" fmla="*/ 2146 h 6866768"/>
              <a:gd name="connsiteX2" fmla="*/ 6088255 w 6089339"/>
              <a:gd name="connsiteY2" fmla="*/ 6425 h 6866768"/>
              <a:gd name="connsiteX3" fmla="*/ 6087861 w 6089339"/>
              <a:gd name="connsiteY3" fmla="*/ 6862045 h 6866768"/>
              <a:gd name="connsiteX4" fmla="*/ 1 w 6089339"/>
              <a:gd name="connsiteY4" fmla="*/ 6866768 h 6866768"/>
              <a:gd name="connsiteX5" fmla="*/ 2704063 w 6089339"/>
              <a:gd name="connsiteY5" fmla="*/ 474236 h 6866768"/>
              <a:gd name="connsiteX6" fmla="*/ 5391367 w 6089339"/>
              <a:gd name="connsiteY6" fmla="*/ 469183 h 6866768"/>
              <a:gd name="connsiteX7" fmla="*/ 5604187 w 6089339"/>
              <a:gd name="connsiteY7" fmla="*/ 691428 h 6866768"/>
              <a:gd name="connsiteX8" fmla="*/ 5831756 w 6089339"/>
              <a:gd name="connsiteY8" fmla="*/ 471563 h 6866768"/>
              <a:gd name="connsiteX9" fmla="*/ 5609878 w 6089339"/>
              <a:gd name="connsiteY9" fmla="*/ 252625 h 6866768"/>
              <a:gd name="connsiteX10" fmla="*/ 5391367 w 6089339"/>
              <a:gd name="connsiteY10" fmla="*/ 469183 h 6866768"/>
              <a:gd name="connsiteX0" fmla="*/ 107 w 3385383"/>
              <a:gd name="connsiteY0" fmla="*/ 606626 h 6999158"/>
              <a:gd name="connsiteX1" fmla="*/ 13346 w 3385383"/>
              <a:gd name="connsiteY1" fmla="*/ 134536 h 6999158"/>
              <a:gd name="connsiteX2" fmla="*/ 3384299 w 3385383"/>
              <a:gd name="connsiteY2" fmla="*/ 138815 h 6999158"/>
              <a:gd name="connsiteX3" fmla="*/ 3383905 w 3385383"/>
              <a:gd name="connsiteY3" fmla="*/ 6994435 h 6999158"/>
              <a:gd name="connsiteX4" fmla="*/ 6877 w 3385383"/>
              <a:gd name="connsiteY4" fmla="*/ 6999158 h 6999158"/>
              <a:gd name="connsiteX5" fmla="*/ 107 w 3385383"/>
              <a:gd name="connsiteY5" fmla="*/ 606626 h 6999158"/>
              <a:gd name="connsiteX6" fmla="*/ 2687411 w 3385383"/>
              <a:gd name="connsiteY6" fmla="*/ 601573 h 6999158"/>
              <a:gd name="connsiteX7" fmla="*/ 2900231 w 3385383"/>
              <a:gd name="connsiteY7" fmla="*/ 823818 h 6999158"/>
              <a:gd name="connsiteX8" fmla="*/ 3127800 w 3385383"/>
              <a:gd name="connsiteY8" fmla="*/ 603953 h 6999158"/>
              <a:gd name="connsiteX9" fmla="*/ 2905922 w 3385383"/>
              <a:gd name="connsiteY9" fmla="*/ 385015 h 6999158"/>
              <a:gd name="connsiteX10" fmla="*/ 2687411 w 3385383"/>
              <a:gd name="connsiteY10" fmla="*/ 601573 h 6999158"/>
              <a:gd name="connsiteX0" fmla="*/ 34386 w 3419662"/>
              <a:gd name="connsiteY0" fmla="*/ 606626 h 6999158"/>
              <a:gd name="connsiteX1" fmla="*/ 0 w 3419662"/>
              <a:gd name="connsiteY1" fmla="*/ 134536 h 6999158"/>
              <a:gd name="connsiteX2" fmla="*/ 3418578 w 3419662"/>
              <a:gd name="connsiteY2" fmla="*/ 138815 h 6999158"/>
              <a:gd name="connsiteX3" fmla="*/ 3418184 w 3419662"/>
              <a:gd name="connsiteY3" fmla="*/ 6994435 h 6999158"/>
              <a:gd name="connsiteX4" fmla="*/ 41156 w 3419662"/>
              <a:gd name="connsiteY4" fmla="*/ 6999158 h 6999158"/>
              <a:gd name="connsiteX5" fmla="*/ 34386 w 3419662"/>
              <a:gd name="connsiteY5" fmla="*/ 606626 h 6999158"/>
              <a:gd name="connsiteX6" fmla="*/ 2721690 w 3419662"/>
              <a:gd name="connsiteY6" fmla="*/ 601573 h 6999158"/>
              <a:gd name="connsiteX7" fmla="*/ 2934510 w 3419662"/>
              <a:gd name="connsiteY7" fmla="*/ 823818 h 6999158"/>
              <a:gd name="connsiteX8" fmla="*/ 3162079 w 3419662"/>
              <a:gd name="connsiteY8" fmla="*/ 603953 h 6999158"/>
              <a:gd name="connsiteX9" fmla="*/ 2940201 w 3419662"/>
              <a:gd name="connsiteY9" fmla="*/ 385015 h 6999158"/>
              <a:gd name="connsiteX10" fmla="*/ 2721690 w 3419662"/>
              <a:gd name="connsiteY10" fmla="*/ 601573 h 6999158"/>
              <a:gd name="connsiteX0" fmla="*/ 493 w 3385769"/>
              <a:gd name="connsiteY0" fmla="*/ 606626 h 6999158"/>
              <a:gd name="connsiteX1" fmla="*/ 23257 w 3385769"/>
              <a:gd name="connsiteY1" fmla="*/ 134536 h 6999158"/>
              <a:gd name="connsiteX2" fmla="*/ 3384685 w 3385769"/>
              <a:gd name="connsiteY2" fmla="*/ 138815 h 6999158"/>
              <a:gd name="connsiteX3" fmla="*/ 3384291 w 3385769"/>
              <a:gd name="connsiteY3" fmla="*/ 6994435 h 6999158"/>
              <a:gd name="connsiteX4" fmla="*/ 7263 w 3385769"/>
              <a:gd name="connsiteY4" fmla="*/ 6999158 h 6999158"/>
              <a:gd name="connsiteX5" fmla="*/ 493 w 3385769"/>
              <a:gd name="connsiteY5" fmla="*/ 606626 h 6999158"/>
              <a:gd name="connsiteX6" fmla="*/ 2687797 w 3385769"/>
              <a:gd name="connsiteY6" fmla="*/ 601573 h 6999158"/>
              <a:gd name="connsiteX7" fmla="*/ 2900617 w 3385769"/>
              <a:gd name="connsiteY7" fmla="*/ 823818 h 6999158"/>
              <a:gd name="connsiteX8" fmla="*/ 3128186 w 3385769"/>
              <a:gd name="connsiteY8" fmla="*/ 603953 h 6999158"/>
              <a:gd name="connsiteX9" fmla="*/ 2906308 w 3385769"/>
              <a:gd name="connsiteY9" fmla="*/ 385015 h 6999158"/>
              <a:gd name="connsiteX10" fmla="*/ 2687797 w 3385769"/>
              <a:gd name="connsiteY10" fmla="*/ 601573 h 6999158"/>
              <a:gd name="connsiteX0" fmla="*/ 17053 w 3378516"/>
              <a:gd name="connsiteY0" fmla="*/ 606626 h 6999158"/>
              <a:gd name="connsiteX1" fmla="*/ 16004 w 3378516"/>
              <a:gd name="connsiteY1" fmla="*/ 134536 h 6999158"/>
              <a:gd name="connsiteX2" fmla="*/ 3377432 w 3378516"/>
              <a:gd name="connsiteY2" fmla="*/ 138815 h 6999158"/>
              <a:gd name="connsiteX3" fmla="*/ 3377038 w 3378516"/>
              <a:gd name="connsiteY3" fmla="*/ 6994435 h 6999158"/>
              <a:gd name="connsiteX4" fmla="*/ 10 w 3378516"/>
              <a:gd name="connsiteY4" fmla="*/ 6999158 h 6999158"/>
              <a:gd name="connsiteX5" fmla="*/ 17053 w 3378516"/>
              <a:gd name="connsiteY5" fmla="*/ 606626 h 6999158"/>
              <a:gd name="connsiteX6" fmla="*/ 2680544 w 3378516"/>
              <a:gd name="connsiteY6" fmla="*/ 601573 h 6999158"/>
              <a:gd name="connsiteX7" fmla="*/ 2893364 w 3378516"/>
              <a:gd name="connsiteY7" fmla="*/ 823818 h 6999158"/>
              <a:gd name="connsiteX8" fmla="*/ 3120933 w 3378516"/>
              <a:gd name="connsiteY8" fmla="*/ 603953 h 6999158"/>
              <a:gd name="connsiteX9" fmla="*/ 2899055 w 3378516"/>
              <a:gd name="connsiteY9" fmla="*/ 385015 h 6999158"/>
              <a:gd name="connsiteX10" fmla="*/ 2680544 w 3378516"/>
              <a:gd name="connsiteY10" fmla="*/ 601573 h 6999158"/>
              <a:gd name="connsiteX0" fmla="*/ 17050 w 3378513"/>
              <a:gd name="connsiteY0" fmla="*/ 474236 h 6866768"/>
              <a:gd name="connsiteX1" fmla="*/ 16001 w 3378513"/>
              <a:gd name="connsiteY1" fmla="*/ 2146 h 6866768"/>
              <a:gd name="connsiteX2" fmla="*/ 3377429 w 3378513"/>
              <a:gd name="connsiteY2" fmla="*/ 6425 h 6866768"/>
              <a:gd name="connsiteX3" fmla="*/ 3377035 w 3378513"/>
              <a:gd name="connsiteY3" fmla="*/ 6862045 h 6866768"/>
              <a:gd name="connsiteX4" fmla="*/ 7 w 3378513"/>
              <a:gd name="connsiteY4" fmla="*/ 6866768 h 6866768"/>
              <a:gd name="connsiteX5" fmla="*/ 17050 w 3378513"/>
              <a:gd name="connsiteY5" fmla="*/ 474236 h 6866768"/>
              <a:gd name="connsiteX6" fmla="*/ 2680541 w 3378513"/>
              <a:gd name="connsiteY6" fmla="*/ 469183 h 6866768"/>
              <a:gd name="connsiteX7" fmla="*/ 2893361 w 3378513"/>
              <a:gd name="connsiteY7" fmla="*/ 691428 h 6866768"/>
              <a:gd name="connsiteX8" fmla="*/ 3120930 w 3378513"/>
              <a:gd name="connsiteY8" fmla="*/ 471563 h 6866768"/>
              <a:gd name="connsiteX9" fmla="*/ 2899052 w 3378513"/>
              <a:gd name="connsiteY9" fmla="*/ 252625 h 6866768"/>
              <a:gd name="connsiteX10" fmla="*/ 2680541 w 3378513"/>
              <a:gd name="connsiteY10" fmla="*/ 469183 h 6866768"/>
              <a:gd name="connsiteX0" fmla="*/ 17050 w 3378513"/>
              <a:gd name="connsiteY0" fmla="*/ 472090 h 6864622"/>
              <a:gd name="connsiteX1" fmla="*/ 16001 w 3378513"/>
              <a:gd name="connsiteY1" fmla="*/ 0 h 6864622"/>
              <a:gd name="connsiteX2" fmla="*/ 3377429 w 3378513"/>
              <a:gd name="connsiteY2" fmla="*/ 4279 h 6864622"/>
              <a:gd name="connsiteX3" fmla="*/ 3377035 w 3378513"/>
              <a:gd name="connsiteY3" fmla="*/ 6859899 h 6864622"/>
              <a:gd name="connsiteX4" fmla="*/ 7 w 3378513"/>
              <a:gd name="connsiteY4" fmla="*/ 6864622 h 6864622"/>
              <a:gd name="connsiteX5" fmla="*/ 17050 w 3378513"/>
              <a:gd name="connsiteY5" fmla="*/ 472090 h 6864622"/>
              <a:gd name="connsiteX6" fmla="*/ 2680541 w 3378513"/>
              <a:gd name="connsiteY6" fmla="*/ 467037 h 6864622"/>
              <a:gd name="connsiteX7" fmla="*/ 2893361 w 3378513"/>
              <a:gd name="connsiteY7" fmla="*/ 689282 h 6864622"/>
              <a:gd name="connsiteX8" fmla="*/ 3120930 w 3378513"/>
              <a:gd name="connsiteY8" fmla="*/ 469417 h 6864622"/>
              <a:gd name="connsiteX9" fmla="*/ 2899052 w 3378513"/>
              <a:gd name="connsiteY9" fmla="*/ 250479 h 6864622"/>
              <a:gd name="connsiteX10" fmla="*/ 2680541 w 3378513"/>
              <a:gd name="connsiteY10" fmla="*/ 467037 h 6864622"/>
              <a:gd name="connsiteX0" fmla="*/ 2799 w 3364262"/>
              <a:gd name="connsiteY0" fmla="*/ 605952 h 6995633"/>
              <a:gd name="connsiteX1" fmla="*/ 1750 w 3364262"/>
              <a:gd name="connsiteY1" fmla="*/ 133862 h 6995633"/>
              <a:gd name="connsiteX2" fmla="*/ 3363178 w 3364262"/>
              <a:gd name="connsiteY2" fmla="*/ 138141 h 6995633"/>
              <a:gd name="connsiteX3" fmla="*/ 3362784 w 3364262"/>
              <a:gd name="connsiteY3" fmla="*/ 6993761 h 6995633"/>
              <a:gd name="connsiteX4" fmla="*/ 44 w 3364262"/>
              <a:gd name="connsiteY4" fmla="*/ 6988959 h 6995633"/>
              <a:gd name="connsiteX5" fmla="*/ 2799 w 3364262"/>
              <a:gd name="connsiteY5" fmla="*/ 605952 h 6995633"/>
              <a:gd name="connsiteX6" fmla="*/ 2666290 w 3364262"/>
              <a:gd name="connsiteY6" fmla="*/ 600899 h 6995633"/>
              <a:gd name="connsiteX7" fmla="*/ 2879110 w 3364262"/>
              <a:gd name="connsiteY7" fmla="*/ 823144 h 6995633"/>
              <a:gd name="connsiteX8" fmla="*/ 3106679 w 3364262"/>
              <a:gd name="connsiteY8" fmla="*/ 603279 h 6995633"/>
              <a:gd name="connsiteX9" fmla="*/ 2884801 w 3364262"/>
              <a:gd name="connsiteY9" fmla="*/ 384341 h 6995633"/>
              <a:gd name="connsiteX10" fmla="*/ 2666290 w 3364262"/>
              <a:gd name="connsiteY10" fmla="*/ 600899 h 6995633"/>
              <a:gd name="connsiteX0" fmla="*/ 1049 w 3362512"/>
              <a:gd name="connsiteY0" fmla="*/ 606626 h 6999158"/>
              <a:gd name="connsiteX1" fmla="*/ 0 w 3362512"/>
              <a:gd name="connsiteY1" fmla="*/ 134536 h 6999158"/>
              <a:gd name="connsiteX2" fmla="*/ 3361428 w 3362512"/>
              <a:gd name="connsiteY2" fmla="*/ 138815 h 6999158"/>
              <a:gd name="connsiteX3" fmla="*/ 3361034 w 3362512"/>
              <a:gd name="connsiteY3" fmla="*/ 6994435 h 6999158"/>
              <a:gd name="connsiteX4" fmla="*/ 3056 w 3362512"/>
              <a:gd name="connsiteY4" fmla="*/ 6999158 h 6999158"/>
              <a:gd name="connsiteX5" fmla="*/ 1049 w 3362512"/>
              <a:gd name="connsiteY5" fmla="*/ 606626 h 6999158"/>
              <a:gd name="connsiteX6" fmla="*/ 2664540 w 3362512"/>
              <a:gd name="connsiteY6" fmla="*/ 601573 h 6999158"/>
              <a:gd name="connsiteX7" fmla="*/ 2877360 w 3362512"/>
              <a:gd name="connsiteY7" fmla="*/ 823818 h 6999158"/>
              <a:gd name="connsiteX8" fmla="*/ 3104929 w 3362512"/>
              <a:gd name="connsiteY8" fmla="*/ 603953 h 6999158"/>
              <a:gd name="connsiteX9" fmla="*/ 2883051 w 3362512"/>
              <a:gd name="connsiteY9" fmla="*/ 385015 h 6999158"/>
              <a:gd name="connsiteX10" fmla="*/ 2664540 w 3362512"/>
              <a:gd name="connsiteY10" fmla="*/ 601573 h 6999158"/>
              <a:gd name="connsiteX0" fmla="*/ 1049 w 3362512"/>
              <a:gd name="connsiteY0" fmla="*/ 472090 h 6864622"/>
              <a:gd name="connsiteX1" fmla="*/ 0 w 3362512"/>
              <a:gd name="connsiteY1" fmla="*/ 0 h 6864622"/>
              <a:gd name="connsiteX2" fmla="*/ 3361428 w 3362512"/>
              <a:gd name="connsiteY2" fmla="*/ 4279 h 6864622"/>
              <a:gd name="connsiteX3" fmla="*/ 3361034 w 3362512"/>
              <a:gd name="connsiteY3" fmla="*/ 6859899 h 6864622"/>
              <a:gd name="connsiteX4" fmla="*/ 3056 w 3362512"/>
              <a:gd name="connsiteY4" fmla="*/ 6864622 h 6864622"/>
              <a:gd name="connsiteX5" fmla="*/ 1049 w 3362512"/>
              <a:gd name="connsiteY5" fmla="*/ 472090 h 6864622"/>
              <a:gd name="connsiteX6" fmla="*/ 2664540 w 3362512"/>
              <a:gd name="connsiteY6" fmla="*/ 467037 h 6864622"/>
              <a:gd name="connsiteX7" fmla="*/ 2877360 w 3362512"/>
              <a:gd name="connsiteY7" fmla="*/ 689282 h 6864622"/>
              <a:gd name="connsiteX8" fmla="*/ 3104929 w 3362512"/>
              <a:gd name="connsiteY8" fmla="*/ 469417 h 6864622"/>
              <a:gd name="connsiteX9" fmla="*/ 2883051 w 3362512"/>
              <a:gd name="connsiteY9" fmla="*/ 250479 h 6864622"/>
              <a:gd name="connsiteX10" fmla="*/ 2664540 w 3362512"/>
              <a:gd name="connsiteY10" fmla="*/ 467037 h 686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2512" h="6864622">
                <a:moveTo>
                  <a:pt x="1049" y="472090"/>
                </a:moveTo>
                <a:cubicBezTo>
                  <a:pt x="540" y="280486"/>
                  <a:pt x="2211" y="189610"/>
                  <a:pt x="0" y="0"/>
                </a:cubicBezTo>
                <a:cubicBezTo>
                  <a:pt x="169727" y="3331"/>
                  <a:pt x="1331469" y="2853"/>
                  <a:pt x="3361428" y="4279"/>
                </a:cubicBezTo>
                <a:cubicBezTo>
                  <a:pt x="3359672" y="160679"/>
                  <a:pt x="3364939" y="6667196"/>
                  <a:pt x="3361034" y="6859899"/>
                </a:cubicBezTo>
                <a:cubicBezTo>
                  <a:pt x="3162112" y="6866669"/>
                  <a:pt x="313745" y="6862248"/>
                  <a:pt x="3056" y="6864622"/>
                </a:cubicBezTo>
                <a:cubicBezTo>
                  <a:pt x="2627" y="6587210"/>
                  <a:pt x="1558" y="663694"/>
                  <a:pt x="1049" y="472090"/>
                </a:cubicBezTo>
                <a:close/>
                <a:moveTo>
                  <a:pt x="2664540" y="467037"/>
                </a:moveTo>
                <a:cubicBezTo>
                  <a:pt x="2663592" y="575890"/>
                  <a:pt x="2744431" y="684123"/>
                  <a:pt x="2877360" y="689282"/>
                </a:cubicBezTo>
                <a:cubicBezTo>
                  <a:pt x="3010289" y="694441"/>
                  <a:pt x="3102791" y="587398"/>
                  <a:pt x="3104929" y="469417"/>
                </a:cubicBezTo>
                <a:cubicBezTo>
                  <a:pt x="3107067" y="351436"/>
                  <a:pt x="3004074" y="248495"/>
                  <a:pt x="2883051" y="250479"/>
                </a:cubicBezTo>
                <a:cubicBezTo>
                  <a:pt x="2762028" y="252463"/>
                  <a:pt x="2665488" y="358184"/>
                  <a:pt x="2664540" y="467037"/>
                </a:cubicBezTo>
                <a:close/>
              </a:path>
            </a:pathLst>
          </a:custGeom>
        </p:spPr>
        <p:txBody>
          <a:bodyPr/>
          <a:lstStyle/>
          <a:p>
            <a:r>
              <a:rPr lang="ru-RU"/>
              <a:t>Вставка рисунка</a:t>
            </a:r>
          </a:p>
        </p:txBody>
      </p:sp>
    </p:spTree>
    <p:extLst>
      <p:ext uri="{BB962C8B-B14F-4D97-AF65-F5344CB8AC3E}">
        <p14:creationId xmlns:p14="http://schemas.microsoft.com/office/powerpoint/2010/main" val="13122023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Фото с бирюзовой плашкой">
    <p:spTree>
      <p:nvGrpSpPr>
        <p:cNvPr id="1" name=""/>
        <p:cNvGrpSpPr/>
        <p:nvPr/>
      </p:nvGrpSpPr>
      <p:grpSpPr>
        <a:xfrm>
          <a:off x="0" y="0"/>
          <a:ext cx="0" cy="0"/>
          <a:chOff x="0" y="0"/>
          <a:chExt cx="0" cy="0"/>
        </a:xfrm>
      </p:grpSpPr>
      <p:sp>
        <p:nvSpPr>
          <p:cNvPr id="10" name="Прямоугольник 9"/>
          <p:cNvSpPr/>
          <p:nvPr userDrawn="1"/>
        </p:nvSpPr>
        <p:spPr>
          <a:xfrm>
            <a:off x="3186484" y="0"/>
            <a:ext cx="595862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2" name="Рисунок 23"/>
          <p:cNvSpPr>
            <a:spLocks noGrp="1"/>
          </p:cNvSpPr>
          <p:nvPr>
            <p:ph type="pic" sz="quarter" idx="24"/>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a:lstStyle/>
          <a:p>
            <a:r>
              <a:rPr lang="ru-RU"/>
              <a:t>Вставка рисунка</a:t>
            </a:r>
          </a:p>
        </p:txBody>
      </p:sp>
      <p:sp>
        <p:nvSpPr>
          <p:cNvPr id="13" name="Овал 12"/>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14" name="Рисунок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11" name="Прямоугольник 10"/>
          <p:cNvSpPr/>
          <p:nvPr userDrawn="1"/>
        </p:nvSpPr>
        <p:spPr>
          <a:xfrm>
            <a:off x="0" y="-3354"/>
            <a:ext cx="3194847" cy="5143500"/>
          </a:xfrm>
          <a:prstGeom prst="rect">
            <a:avLst/>
          </a:prstGeom>
          <a:solidFill>
            <a:srgbClr val="009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00949E"/>
              </a:solidFill>
            </a:endParaRPr>
          </a:p>
        </p:txBody>
      </p:sp>
      <p:sp>
        <p:nvSpPr>
          <p:cNvPr id="7" name="Title Placeholder 1"/>
          <p:cNvSpPr>
            <a:spLocks noGrp="1"/>
          </p:cNvSpPr>
          <p:nvPr>
            <p:ph type="title"/>
          </p:nvPr>
        </p:nvSpPr>
        <p:spPr>
          <a:xfrm>
            <a:off x="348604" y="415136"/>
            <a:ext cx="2495204" cy="1079984"/>
          </a:xfrm>
          <a:prstGeom prst="rect">
            <a:avLst/>
          </a:prstGeom>
        </p:spPr>
        <p:txBody>
          <a:bodyPr vert="horz" lIns="91440" tIns="45720" rIns="91440" bIns="45720" rtlCol="0" anchor="t">
            <a:normAutofit/>
          </a:bodyPr>
          <a:lstStyle>
            <a:lvl1pPr>
              <a:lnSpc>
                <a:spcPts val="2700"/>
              </a:lnSpc>
              <a:defRPr>
                <a:solidFill>
                  <a:schemeClr val="bg1"/>
                </a:solidFill>
              </a:defRPr>
            </a:lvl1pPr>
          </a:lstStyle>
          <a:p>
            <a:r>
              <a:rPr lang="ru-RU"/>
              <a:t>Образец заголовка</a:t>
            </a:r>
            <a:endParaRPr lang="en-US"/>
          </a:p>
        </p:txBody>
      </p:sp>
      <p:sp>
        <p:nvSpPr>
          <p:cNvPr id="25" name="Текст 13"/>
          <p:cNvSpPr>
            <a:spLocks noGrp="1"/>
          </p:cNvSpPr>
          <p:nvPr>
            <p:ph type="body" sz="quarter" idx="23" hasCustomPrompt="1"/>
          </p:nvPr>
        </p:nvSpPr>
        <p:spPr>
          <a:xfrm>
            <a:off x="346807" y="229348"/>
            <a:ext cx="2497001" cy="211982"/>
          </a:xfrm>
        </p:spPr>
        <p:txBody>
          <a:bodyPr>
            <a:normAutofit/>
          </a:bodyPr>
          <a:lstStyle>
            <a:lvl1pPr marL="0" indent="0">
              <a:lnSpc>
                <a:spcPct val="100000"/>
              </a:lnSpc>
              <a:buFont typeface="Arial" panose="020B0604020202020204" pitchFamily="34" charset="0"/>
              <a:buNone/>
              <a:defRPr sz="900" baseline="0">
                <a:solidFill>
                  <a:schemeClr val="bg1"/>
                </a:solidFill>
              </a:defRPr>
            </a:lvl1pPr>
          </a:lstStyle>
          <a:p>
            <a:pPr lvl="0"/>
            <a:r>
              <a:rPr lang="ru-RU"/>
              <a:t>Подбор</a:t>
            </a:r>
          </a:p>
          <a:p>
            <a:pPr lvl="0"/>
            <a:endParaRPr lang="ru-RU"/>
          </a:p>
        </p:txBody>
      </p:sp>
      <p:sp>
        <p:nvSpPr>
          <p:cNvPr id="24" name="Subtitle 2"/>
          <p:cNvSpPr>
            <a:spLocks noGrp="1"/>
          </p:cNvSpPr>
          <p:nvPr>
            <p:ph type="subTitle" idx="1" hasCustomPrompt="1"/>
          </p:nvPr>
        </p:nvSpPr>
        <p:spPr>
          <a:xfrm>
            <a:off x="344608" y="1319553"/>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Мы создаем и используем </a:t>
            </a:r>
            <a:r>
              <a:rPr lang="ru-RU" err="1"/>
              <a:t>топовые</a:t>
            </a:r>
            <a:r>
              <a:rPr lang="ru-RU"/>
              <a:t> технологии, разрабатываем крутые проекты в </a:t>
            </a:r>
            <a:r>
              <a:rPr lang="ru-RU" err="1"/>
              <a:t>cфере</a:t>
            </a:r>
            <a:r>
              <a:rPr lang="ru-RU"/>
              <a:t> HR-</a:t>
            </a:r>
            <a:r>
              <a:rPr lang="ru-RU" err="1"/>
              <a:t>tech</a:t>
            </a:r>
            <a:r>
              <a:rPr lang="ru-RU"/>
              <a:t> и всеми силами пытаемся упростить жизнь миллионам людей.</a:t>
            </a:r>
          </a:p>
          <a:p>
            <a:endParaRPr lang="ru-RU"/>
          </a:p>
          <a:p>
            <a:endParaRPr lang="ru-RU"/>
          </a:p>
          <a:p>
            <a:endParaRPr lang="ru-RU" b="1"/>
          </a:p>
        </p:txBody>
      </p:sp>
      <p:sp>
        <p:nvSpPr>
          <p:cNvPr id="26" name="Текст 13"/>
          <p:cNvSpPr>
            <a:spLocks noGrp="1"/>
          </p:cNvSpPr>
          <p:nvPr>
            <p:ph type="body" sz="quarter" idx="12" hasCustomPrompt="1"/>
          </p:nvPr>
        </p:nvSpPr>
        <p:spPr>
          <a:xfrm>
            <a:off x="346554" y="3108178"/>
            <a:ext cx="2146215" cy="1512168"/>
          </a:xfrm>
        </p:spPr>
        <p:txBody>
          <a:bodyPr>
            <a:noAutofit/>
          </a:bodyPr>
          <a:lstStyle>
            <a:lvl1pPr marL="0" indent="0">
              <a:lnSpc>
                <a:spcPct val="100000"/>
              </a:lnSpc>
              <a:buFont typeface="Arial" panose="020B0604020202020204" pitchFamily="34" charset="0"/>
              <a:buNone/>
              <a:defRPr sz="1500" baseline="0">
                <a:solidFill>
                  <a:schemeClr val="bg1"/>
                </a:solidFill>
              </a:defRPr>
            </a:lvl1pPr>
          </a:lstStyle>
          <a:p>
            <a:pPr lvl="0"/>
            <a:r>
              <a:rPr lang="ru-RU"/>
              <a:t>Мы создаем и используем </a:t>
            </a:r>
            <a:r>
              <a:rPr lang="ru-RU" err="1"/>
              <a:t>топовых</a:t>
            </a:r>
            <a:r>
              <a:rPr lang="ru-RU"/>
              <a:t> технологий, разрабатываем крутые проекты</a:t>
            </a:r>
          </a:p>
        </p:txBody>
      </p:sp>
    </p:spTree>
    <p:extLst>
      <p:ext uri="{BB962C8B-B14F-4D97-AF65-F5344CB8AC3E}">
        <p14:creationId xmlns:p14="http://schemas.microsoft.com/office/powerpoint/2010/main" val="19765563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Фото с голубой плашкой">
    <p:spTree>
      <p:nvGrpSpPr>
        <p:cNvPr id="1" name=""/>
        <p:cNvGrpSpPr/>
        <p:nvPr/>
      </p:nvGrpSpPr>
      <p:grpSpPr>
        <a:xfrm>
          <a:off x="0" y="0"/>
          <a:ext cx="0" cy="0"/>
          <a:chOff x="0" y="0"/>
          <a:chExt cx="0" cy="0"/>
        </a:xfrm>
      </p:grpSpPr>
      <p:sp>
        <p:nvSpPr>
          <p:cNvPr id="10" name="Прямоугольник 9"/>
          <p:cNvSpPr/>
          <p:nvPr userDrawn="1"/>
        </p:nvSpPr>
        <p:spPr>
          <a:xfrm>
            <a:off x="3186484" y="0"/>
            <a:ext cx="595862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2" name="Рисунок 23"/>
          <p:cNvSpPr>
            <a:spLocks noGrp="1"/>
          </p:cNvSpPr>
          <p:nvPr>
            <p:ph type="pic" sz="quarter" idx="24"/>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a:lstStyle/>
          <a:p>
            <a:r>
              <a:rPr lang="ru-RU"/>
              <a:t>Вставка рисунка</a:t>
            </a:r>
          </a:p>
        </p:txBody>
      </p:sp>
      <p:sp>
        <p:nvSpPr>
          <p:cNvPr id="13" name="Овал 12"/>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14" name="Рисунок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11" name="Прямоугольник 10"/>
          <p:cNvSpPr/>
          <p:nvPr userDrawn="1"/>
        </p:nvSpPr>
        <p:spPr>
          <a:xfrm>
            <a:off x="0" y="0"/>
            <a:ext cx="3194847" cy="5143500"/>
          </a:xfrm>
          <a:prstGeom prst="rect">
            <a:avLst/>
          </a:prstGeom>
          <a:solidFill>
            <a:srgbClr val="008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00949E"/>
              </a:solidFill>
            </a:endParaRPr>
          </a:p>
        </p:txBody>
      </p:sp>
      <p:sp>
        <p:nvSpPr>
          <p:cNvPr id="8" name="Subtitle 2"/>
          <p:cNvSpPr>
            <a:spLocks noGrp="1"/>
          </p:cNvSpPr>
          <p:nvPr>
            <p:ph type="subTitle" idx="1" hasCustomPrompt="1"/>
          </p:nvPr>
        </p:nvSpPr>
        <p:spPr>
          <a:xfrm>
            <a:off x="344608" y="1319553"/>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Мы создаем и используем </a:t>
            </a:r>
            <a:r>
              <a:rPr lang="ru-RU" err="1"/>
              <a:t>топовые</a:t>
            </a:r>
            <a:r>
              <a:rPr lang="ru-RU"/>
              <a:t> технологии, разрабатываем крутые проекты в </a:t>
            </a:r>
            <a:r>
              <a:rPr lang="ru-RU" err="1"/>
              <a:t>cфере</a:t>
            </a:r>
            <a:r>
              <a:rPr lang="ru-RU"/>
              <a:t> HR-</a:t>
            </a:r>
            <a:r>
              <a:rPr lang="ru-RU" err="1"/>
              <a:t>tech</a:t>
            </a:r>
            <a:r>
              <a:rPr lang="ru-RU"/>
              <a:t> и всеми силами пытаемся упростить жизнь миллионам людей.</a:t>
            </a:r>
          </a:p>
          <a:p>
            <a:endParaRPr lang="ru-RU"/>
          </a:p>
          <a:p>
            <a:endParaRPr lang="ru-RU"/>
          </a:p>
          <a:p>
            <a:endParaRPr lang="ru-RU" b="1"/>
          </a:p>
        </p:txBody>
      </p:sp>
      <p:sp>
        <p:nvSpPr>
          <p:cNvPr id="18" name="Текст 13"/>
          <p:cNvSpPr>
            <a:spLocks noGrp="1"/>
          </p:cNvSpPr>
          <p:nvPr>
            <p:ph type="body" sz="quarter" idx="12" hasCustomPrompt="1"/>
          </p:nvPr>
        </p:nvSpPr>
        <p:spPr>
          <a:xfrm>
            <a:off x="346554" y="3108178"/>
            <a:ext cx="2146215" cy="1512168"/>
          </a:xfrm>
        </p:spPr>
        <p:txBody>
          <a:bodyPr>
            <a:noAutofit/>
          </a:bodyPr>
          <a:lstStyle>
            <a:lvl1pPr marL="0" indent="0">
              <a:lnSpc>
                <a:spcPct val="100000"/>
              </a:lnSpc>
              <a:buFont typeface="Arial" panose="020B0604020202020204" pitchFamily="34" charset="0"/>
              <a:buNone/>
              <a:defRPr sz="1500" baseline="0">
                <a:solidFill>
                  <a:schemeClr val="bg1"/>
                </a:solidFill>
              </a:defRPr>
            </a:lvl1pPr>
          </a:lstStyle>
          <a:p>
            <a:pPr lvl="0"/>
            <a:r>
              <a:rPr lang="ru-RU"/>
              <a:t>Мы создаем и используем </a:t>
            </a:r>
            <a:r>
              <a:rPr lang="ru-RU" err="1"/>
              <a:t>топовых</a:t>
            </a:r>
            <a:r>
              <a:rPr lang="ru-RU"/>
              <a:t> технологий, разрабатываем крутые проекты</a:t>
            </a:r>
          </a:p>
        </p:txBody>
      </p:sp>
      <p:sp>
        <p:nvSpPr>
          <p:cNvPr id="22" name="Текст 13"/>
          <p:cNvSpPr>
            <a:spLocks noGrp="1"/>
          </p:cNvSpPr>
          <p:nvPr>
            <p:ph type="body" sz="quarter" idx="23" hasCustomPrompt="1"/>
          </p:nvPr>
        </p:nvSpPr>
        <p:spPr>
          <a:xfrm>
            <a:off x="346807" y="229348"/>
            <a:ext cx="2497001" cy="211982"/>
          </a:xfrm>
        </p:spPr>
        <p:txBody>
          <a:bodyPr>
            <a:normAutofit/>
          </a:bodyPr>
          <a:lstStyle>
            <a:lvl1pPr marL="0" indent="0">
              <a:lnSpc>
                <a:spcPct val="100000"/>
              </a:lnSpc>
              <a:buFont typeface="Arial" panose="020B0604020202020204" pitchFamily="34" charset="0"/>
              <a:buNone/>
              <a:defRPr sz="900" baseline="0">
                <a:solidFill>
                  <a:schemeClr val="bg1"/>
                </a:solidFill>
              </a:defRPr>
            </a:lvl1pPr>
          </a:lstStyle>
          <a:p>
            <a:pPr lvl="0"/>
            <a:r>
              <a:rPr lang="ru-RU"/>
              <a:t>Подбор</a:t>
            </a:r>
          </a:p>
          <a:p>
            <a:pPr lvl="0"/>
            <a:endParaRPr lang="ru-RU"/>
          </a:p>
        </p:txBody>
      </p:sp>
      <p:sp>
        <p:nvSpPr>
          <p:cNvPr id="23" name="Title Placeholder 1"/>
          <p:cNvSpPr>
            <a:spLocks noGrp="1"/>
          </p:cNvSpPr>
          <p:nvPr>
            <p:ph type="title"/>
          </p:nvPr>
        </p:nvSpPr>
        <p:spPr>
          <a:xfrm>
            <a:off x="348604" y="415136"/>
            <a:ext cx="2495204" cy="1079984"/>
          </a:xfrm>
          <a:prstGeom prst="rect">
            <a:avLst/>
          </a:prstGeom>
        </p:spPr>
        <p:txBody>
          <a:bodyPr vert="horz" lIns="91440" tIns="45720" rIns="91440" bIns="45720" rtlCol="0" anchor="t">
            <a:normAutofit/>
          </a:bodyPr>
          <a:lstStyle>
            <a:lvl1pPr>
              <a:lnSpc>
                <a:spcPts val="2700"/>
              </a:lnSpc>
              <a:defRPr>
                <a:solidFill>
                  <a:schemeClr val="bg1"/>
                </a:solidFill>
              </a:defRPr>
            </a:lvl1pPr>
          </a:lstStyle>
          <a:p>
            <a:r>
              <a:rPr lang="ru-RU"/>
              <a:t>Образец заголовка</a:t>
            </a:r>
            <a:endParaRPr lang="en-US"/>
          </a:p>
        </p:txBody>
      </p:sp>
    </p:spTree>
    <p:extLst>
      <p:ext uri="{BB962C8B-B14F-4D97-AF65-F5344CB8AC3E}">
        <p14:creationId xmlns:p14="http://schemas.microsoft.com/office/powerpoint/2010/main" val="29890901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Фото с желтой плашкой">
    <p:spTree>
      <p:nvGrpSpPr>
        <p:cNvPr id="1" name=""/>
        <p:cNvGrpSpPr/>
        <p:nvPr/>
      </p:nvGrpSpPr>
      <p:grpSpPr>
        <a:xfrm>
          <a:off x="0" y="0"/>
          <a:ext cx="0" cy="0"/>
          <a:chOff x="0" y="0"/>
          <a:chExt cx="0" cy="0"/>
        </a:xfrm>
      </p:grpSpPr>
      <p:sp>
        <p:nvSpPr>
          <p:cNvPr id="10" name="Прямоугольник 9"/>
          <p:cNvSpPr/>
          <p:nvPr userDrawn="1"/>
        </p:nvSpPr>
        <p:spPr>
          <a:xfrm>
            <a:off x="3186484" y="0"/>
            <a:ext cx="595862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2" name="Рисунок 23"/>
          <p:cNvSpPr>
            <a:spLocks noGrp="1"/>
          </p:cNvSpPr>
          <p:nvPr>
            <p:ph type="pic" sz="quarter" idx="24"/>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a:lstStyle/>
          <a:p>
            <a:r>
              <a:rPr lang="ru-RU"/>
              <a:t>Вставка рисунка</a:t>
            </a:r>
          </a:p>
        </p:txBody>
      </p:sp>
      <p:sp>
        <p:nvSpPr>
          <p:cNvPr id="13" name="Овал 12"/>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15" name="Рисунок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11" name="Прямоугольник 10"/>
          <p:cNvSpPr/>
          <p:nvPr userDrawn="1"/>
        </p:nvSpPr>
        <p:spPr>
          <a:xfrm>
            <a:off x="0" y="0"/>
            <a:ext cx="3194847" cy="5143500"/>
          </a:xfrm>
          <a:prstGeom prst="rect">
            <a:avLst/>
          </a:prstGeom>
          <a:solidFill>
            <a:srgbClr val="FE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00949E"/>
              </a:solidFill>
            </a:endParaRPr>
          </a:p>
        </p:txBody>
      </p:sp>
      <p:sp>
        <p:nvSpPr>
          <p:cNvPr id="14" name="Title Placeholder 1"/>
          <p:cNvSpPr>
            <a:spLocks noGrp="1"/>
          </p:cNvSpPr>
          <p:nvPr>
            <p:ph type="title"/>
          </p:nvPr>
        </p:nvSpPr>
        <p:spPr>
          <a:xfrm>
            <a:off x="345032" y="407992"/>
            <a:ext cx="2495204" cy="875842"/>
          </a:xfrm>
          <a:prstGeom prst="rect">
            <a:avLst/>
          </a:prstGeom>
        </p:spPr>
        <p:txBody>
          <a:bodyPr vert="horz" lIns="91440" tIns="45720" rIns="91440" bIns="45720" rtlCol="0" anchor="t">
            <a:normAutofit/>
          </a:bodyPr>
          <a:lstStyle>
            <a:lvl1pPr>
              <a:lnSpc>
                <a:spcPts val="2700"/>
              </a:lnSpc>
              <a:defRPr>
                <a:solidFill>
                  <a:schemeClr val="tx1"/>
                </a:solidFill>
              </a:defRPr>
            </a:lvl1pPr>
          </a:lstStyle>
          <a:p>
            <a:r>
              <a:rPr lang="ru-RU"/>
              <a:t>Образец заголовка</a:t>
            </a:r>
            <a:endParaRPr lang="en-US"/>
          </a:p>
        </p:txBody>
      </p:sp>
      <p:sp>
        <p:nvSpPr>
          <p:cNvPr id="22" name="Текст 13"/>
          <p:cNvSpPr>
            <a:spLocks noGrp="1"/>
          </p:cNvSpPr>
          <p:nvPr>
            <p:ph type="body" sz="quarter" idx="23" hasCustomPrompt="1"/>
          </p:nvPr>
        </p:nvSpPr>
        <p:spPr>
          <a:xfrm>
            <a:off x="346807" y="229348"/>
            <a:ext cx="2493429" cy="211982"/>
          </a:xfrm>
        </p:spPr>
        <p:txBody>
          <a:bodyPr>
            <a:normAutofit/>
          </a:bodyPr>
          <a:lstStyle>
            <a:lvl1pPr marL="0" indent="0">
              <a:lnSpc>
                <a:spcPct val="100000"/>
              </a:lnSpc>
              <a:buFont typeface="Arial" panose="020B0604020202020204" pitchFamily="34" charset="0"/>
              <a:buNone/>
              <a:defRPr sz="900" baseline="0">
                <a:solidFill>
                  <a:schemeClr val="tx1"/>
                </a:solidFill>
              </a:defRPr>
            </a:lvl1pPr>
          </a:lstStyle>
          <a:p>
            <a:pPr lvl="0"/>
            <a:r>
              <a:rPr lang="ru-RU"/>
              <a:t>Подбор</a:t>
            </a:r>
          </a:p>
          <a:p>
            <a:pPr lvl="0"/>
            <a:endParaRPr lang="ru-RU"/>
          </a:p>
        </p:txBody>
      </p:sp>
      <p:sp>
        <p:nvSpPr>
          <p:cNvPr id="24" name="Subtitle 2"/>
          <p:cNvSpPr>
            <a:spLocks noGrp="1"/>
          </p:cNvSpPr>
          <p:nvPr>
            <p:ph type="subTitle" idx="1" hasCustomPrompt="1"/>
          </p:nvPr>
        </p:nvSpPr>
        <p:spPr>
          <a:xfrm>
            <a:off x="344608" y="1319553"/>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Мы создаем и используем </a:t>
            </a:r>
            <a:r>
              <a:rPr lang="ru-RU" err="1"/>
              <a:t>топовые</a:t>
            </a:r>
            <a:r>
              <a:rPr lang="ru-RU"/>
              <a:t> технологии, разрабатываем крутые проекты в </a:t>
            </a:r>
            <a:r>
              <a:rPr lang="ru-RU" err="1"/>
              <a:t>cфере</a:t>
            </a:r>
            <a:r>
              <a:rPr lang="ru-RU"/>
              <a:t> HR-</a:t>
            </a:r>
            <a:r>
              <a:rPr lang="ru-RU" err="1"/>
              <a:t>tech</a:t>
            </a:r>
            <a:r>
              <a:rPr lang="ru-RU"/>
              <a:t> и всеми силами пытаемся упростить жизнь миллионам людей.</a:t>
            </a:r>
          </a:p>
          <a:p>
            <a:endParaRPr lang="ru-RU"/>
          </a:p>
          <a:p>
            <a:endParaRPr lang="ru-RU"/>
          </a:p>
          <a:p>
            <a:endParaRPr lang="ru-RU" b="1"/>
          </a:p>
        </p:txBody>
      </p:sp>
      <p:sp>
        <p:nvSpPr>
          <p:cNvPr id="25" name="Текст 13"/>
          <p:cNvSpPr>
            <a:spLocks noGrp="1"/>
          </p:cNvSpPr>
          <p:nvPr>
            <p:ph type="body" sz="quarter" idx="12" hasCustomPrompt="1"/>
          </p:nvPr>
        </p:nvSpPr>
        <p:spPr>
          <a:xfrm>
            <a:off x="346554" y="3108178"/>
            <a:ext cx="2146215" cy="1512168"/>
          </a:xfrm>
        </p:spPr>
        <p:txBody>
          <a:bodyPr>
            <a:noAutofit/>
          </a:bodyPr>
          <a:lstStyle>
            <a:lvl1pPr marL="0" indent="0">
              <a:lnSpc>
                <a:spcPct val="100000"/>
              </a:lnSpc>
              <a:buFont typeface="Arial" panose="020B0604020202020204" pitchFamily="34" charset="0"/>
              <a:buNone/>
              <a:defRPr sz="1500" baseline="0">
                <a:solidFill>
                  <a:schemeClr val="tx1"/>
                </a:solidFill>
              </a:defRPr>
            </a:lvl1pPr>
          </a:lstStyle>
          <a:p>
            <a:pPr lvl="0"/>
            <a:r>
              <a:rPr lang="ru-RU"/>
              <a:t>Мы создаем и используем </a:t>
            </a:r>
            <a:r>
              <a:rPr lang="ru-RU" err="1"/>
              <a:t>топовых</a:t>
            </a:r>
            <a:r>
              <a:rPr lang="ru-RU"/>
              <a:t> технологий, разрабатываем крутые проекты</a:t>
            </a:r>
          </a:p>
        </p:txBody>
      </p:sp>
    </p:spTree>
    <p:extLst>
      <p:ext uri="{BB962C8B-B14F-4D97-AF65-F5344CB8AC3E}">
        <p14:creationId xmlns:p14="http://schemas.microsoft.com/office/powerpoint/2010/main" val="21005836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Фото с бордовой плашкой">
    <p:spTree>
      <p:nvGrpSpPr>
        <p:cNvPr id="1" name=""/>
        <p:cNvGrpSpPr/>
        <p:nvPr/>
      </p:nvGrpSpPr>
      <p:grpSpPr>
        <a:xfrm>
          <a:off x="0" y="0"/>
          <a:ext cx="0" cy="0"/>
          <a:chOff x="0" y="0"/>
          <a:chExt cx="0" cy="0"/>
        </a:xfrm>
      </p:grpSpPr>
      <p:sp>
        <p:nvSpPr>
          <p:cNvPr id="10" name="Прямоугольник 9"/>
          <p:cNvSpPr/>
          <p:nvPr userDrawn="1"/>
        </p:nvSpPr>
        <p:spPr>
          <a:xfrm>
            <a:off x="3186484" y="0"/>
            <a:ext cx="595862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3" name="Рисунок 23"/>
          <p:cNvSpPr>
            <a:spLocks noGrp="1"/>
          </p:cNvSpPr>
          <p:nvPr>
            <p:ph type="pic" sz="quarter" idx="24"/>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a:lstStyle/>
          <a:p>
            <a:r>
              <a:rPr lang="ru-RU"/>
              <a:t>Вставка рисунка</a:t>
            </a:r>
          </a:p>
        </p:txBody>
      </p:sp>
      <p:sp>
        <p:nvSpPr>
          <p:cNvPr id="14" name="Овал 13"/>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16" name="Рисунок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11" name="Прямоугольник 10"/>
          <p:cNvSpPr/>
          <p:nvPr userDrawn="1"/>
        </p:nvSpPr>
        <p:spPr>
          <a:xfrm>
            <a:off x="0" y="0"/>
            <a:ext cx="3194847" cy="5143500"/>
          </a:xfrm>
          <a:prstGeom prst="rect">
            <a:avLst/>
          </a:prstGeom>
          <a:solidFill>
            <a:srgbClr val="7F18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00949E"/>
              </a:solidFill>
            </a:endParaRPr>
          </a:p>
        </p:txBody>
      </p:sp>
      <p:sp>
        <p:nvSpPr>
          <p:cNvPr id="8" name="Subtitle 2"/>
          <p:cNvSpPr>
            <a:spLocks noGrp="1"/>
          </p:cNvSpPr>
          <p:nvPr>
            <p:ph type="subTitle" idx="1" hasCustomPrompt="1"/>
          </p:nvPr>
        </p:nvSpPr>
        <p:spPr>
          <a:xfrm>
            <a:off x="344608" y="1319553"/>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Мы создаем и используем </a:t>
            </a:r>
            <a:r>
              <a:rPr lang="ru-RU" err="1"/>
              <a:t>топовые</a:t>
            </a:r>
            <a:r>
              <a:rPr lang="ru-RU"/>
              <a:t> технологии, разрабатываем крутые проекты в </a:t>
            </a:r>
            <a:r>
              <a:rPr lang="ru-RU" err="1"/>
              <a:t>cфере</a:t>
            </a:r>
            <a:r>
              <a:rPr lang="ru-RU"/>
              <a:t> HR-</a:t>
            </a:r>
            <a:r>
              <a:rPr lang="ru-RU" err="1"/>
              <a:t>tech</a:t>
            </a:r>
            <a:r>
              <a:rPr lang="ru-RU"/>
              <a:t> и всеми силами пытаемся упростить жизнь миллионам людей.</a:t>
            </a:r>
          </a:p>
          <a:p>
            <a:endParaRPr lang="ru-RU"/>
          </a:p>
          <a:p>
            <a:endParaRPr lang="ru-RU"/>
          </a:p>
          <a:p>
            <a:endParaRPr lang="ru-RU" b="1"/>
          </a:p>
        </p:txBody>
      </p:sp>
      <p:sp>
        <p:nvSpPr>
          <p:cNvPr id="18" name="Текст 13"/>
          <p:cNvSpPr>
            <a:spLocks noGrp="1"/>
          </p:cNvSpPr>
          <p:nvPr>
            <p:ph type="body" sz="quarter" idx="12" hasCustomPrompt="1"/>
          </p:nvPr>
        </p:nvSpPr>
        <p:spPr>
          <a:xfrm>
            <a:off x="346554" y="3108178"/>
            <a:ext cx="2146215" cy="1512168"/>
          </a:xfrm>
        </p:spPr>
        <p:txBody>
          <a:bodyPr>
            <a:noAutofit/>
          </a:bodyPr>
          <a:lstStyle>
            <a:lvl1pPr marL="0" indent="0">
              <a:lnSpc>
                <a:spcPct val="100000"/>
              </a:lnSpc>
              <a:buFont typeface="Arial" panose="020B0604020202020204" pitchFamily="34" charset="0"/>
              <a:buNone/>
              <a:defRPr sz="1500" baseline="0">
                <a:solidFill>
                  <a:schemeClr val="bg1"/>
                </a:solidFill>
              </a:defRPr>
            </a:lvl1pPr>
          </a:lstStyle>
          <a:p>
            <a:pPr lvl="0"/>
            <a:r>
              <a:rPr lang="ru-RU"/>
              <a:t>Мы создаем и используем </a:t>
            </a:r>
            <a:r>
              <a:rPr lang="ru-RU" err="1"/>
              <a:t>топовых</a:t>
            </a:r>
            <a:r>
              <a:rPr lang="ru-RU"/>
              <a:t> технологий, разрабатываем крутые проекты</a:t>
            </a:r>
          </a:p>
        </p:txBody>
      </p:sp>
      <p:sp>
        <p:nvSpPr>
          <p:cNvPr id="15" name="Текст 13"/>
          <p:cNvSpPr>
            <a:spLocks noGrp="1"/>
          </p:cNvSpPr>
          <p:nvPr>
            <p:ph type="body" sz="quarter" idx="23" hasCustomPrompt="1"/>
          </p:nvPr>
        </p:nvSpPr>
        <p:spPr>
          <a:xfrm>
            <a:off x="346807" y="229348"/>
            <a:ext cx="2551007" cy="211982"/>
          </a:xfrm>
        </p:spPr>
        <p:txBody>
          <a:bodyPr>
            <a:normAutofit/>
          </a:bodyPr>
          <a:lstStyle>
            <a:lvl1pPr marL="0" indent="0">
              <a:lnSpc>
                <a:spcPct val="100000"/>
              </a:lnSpc>
              <a:buFont typeface="Arial" panose="020B0604020202020204" pitchFamily="34" charset="0"/>
              <a:buNone/>
              <a:defRPr sz="900" baseline="0">
                <a:solidFill>
                  <a:schemeClr val="bg1"/>
                </a:solidFill>
              </a:defRPr>
            </a:lvl1pPr>
          </a:lstStyle>
          <a:p>
            <a:pPr lvl="0"/>
            <a:r>
              <a:rPr lang="ru-RU"/>
              <a:t>Подбор</a:t>
            </a:r>
          </a:p>
          <a:p>
            <a:pPr lvl="0"/>
            <a:endParaRPr lang="ru-RU"/>
          </a:p>
        </p:txBody>
      </p:sp>
      <p:sp>
        <p:nvSpPr>
          <p:cNvPr id="12" name="Title Placeholder 1"/>
          <p:cNvSpPr>
            <a:spLocks noGrp="1"/>
          </p:cNvSpPr>
          <p:nvPr>
            <p:ph type="title"/>
          </p:nvPr>
        </p:nvSpPr>
        <p:spPr>
          <a:xfrm>
            <a:off x="345032" y="411564"/>
            <a:ext cx="2495204" cy="875842"/>
          </a:xfrm>
          <a:prstGeom prst="rect">
            <a:avLst/>
          </a:prstGeom>
        </p:spPr>
        <p:txBody>
          <a:bodyPr vert="horz" lIns="91440" tIns="45720" rIns="91440" bIns="45720" rtlCol="0" anchor="t">
            <a:normAutofit/>
          </a:bodyPr>
          <a:lstStyle>
            <a:lvl1pPr>
              <a:lnSpc>
                <a:spcPts val="2700"/>
              </a:lnSpc>
              <a:defRPr>
                <a:solidFill>
                  <a:schemeClr val="bg1"/>
                </a:solidFill>
              </a:defRPr>
            </a:lvl1pPr>
          </a:lstStyle>
          <a:p>
            <a:r>
              <a:rPr lang="ru-RU"/>
              <a:t>Образец заголовка</a:t>
            </a:r>
            <a:endParaRPr lang="en-US"/>
          </a:p>
        </p:txBody>
      </p:sp>
    </p:spTree>
    <p:extLst>
      <p:ext uri="{BB962C8B-B14F-4D97-AF65-F5344CB8AC3E}">
        <p14:creationId xmlns:p14="http://schemas.microsoft.com/office/powerpoint/2010/main" val="16356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Фото с салатовой плашкой">
    <p:spTree>
      <p:nvGrpSpPr>
        <p:cNvPr id="1" name=""/>
        <p:cNvGrpSpPr/>
        <p:nvPr/>
      </p:nvGrpSpPr>
      <p:grpSpPr>
        <a:xfrm>
          <a:off x="0" y="0"/>
          <a:ext cx="0" cy="0"/>
          <a:chOff x="0" y="0"/>
          <a:chExt cx="0" cy="0"/>
        </a:xfrm>
      </p:grpSpPr>
      <p:sp>
        <p:nvSpPr>
          <p:cNvPr id="10" name="Прямоугольник 9"/>
          <p:cNvSpPr/>
          <p:nvPr userDrawn="1"/>
        </p:nvSpPr>
        <p:spPr>
          <a:xfrm>
            <a:off x="3186484" y="0"/>
            <a:ext cx="595862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3" name="Рисунок 23"/>
          <p:cNvSpPr>
            <a:spLocks noGrp="1"/>
          </p:cNvSpPr>
          <p:nvPr>
            <p:ph type="pic" sz="quarter" idx="24"/>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a:lstStyle/>
          <a:p>
            <a:r>
              <a:rPr lang="ru-RU"/>
              <a:t>Вставка рисунка</a:t>
            </a:r>
          </a:p>
        </p:txBody>
      </p:sp>
      <p:sp>
        <p:nvSpPr>
          <p:cNvPr id="15" name="Овал 14"/>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16" name="Рисунок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11" name="Прямоугольник 10"/>
          <p:cNvSpPr/>
          <p:nvPr userDrawn="1"/>
        </p:nvSpPr>
        <p:spPr>
          <a:xfrm>
            <a:off x="0" y="0"/>
            <a:ext cx="3194847" cy="5143500"/>
          </a:xfrm>
          <a:prstGeom prst="rect">
            <a:avLst/>
          </a:prstGeom>
          <a:solidFill>
            <a:srgbClr val="C1D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00949E"/>
              </a:solidFill>
            </a:endParaRPr>
          </a:p>
        </p:txBody>
      </p:sp>
      <p:sp>
        <p:nvSpPr>
          <p:cNvPr id="8" name="Subtitle 2"/>
          <p:cNvSpPr>
            <a:spLocks noGrp="1"/>
          </p:cNvSpPr>
          <p:nvPr>
            <p:ph type="subTitle" idx="1" hasCustomPrompt="1"/>
          </p:nvPr>
        </p:nvSpPr>
        <p:spPr>
          <a:xfrm>
            <a:off x="348180" y="1319553"/>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Мы создаем и используем </a:t>
            </a:r>
            <a:r>
              <a:rPr lang="ru-RU" err="1"/>
              <a:t>топовые</a:t>
            </a:r>
            <a:r>
              <a:rPr lang="ru-RU"/>
              <a:t> технологии, разрабатываем крутые проекты в </a:t>
            </a:r>
            <a:r>
              <a:rPr lang="ru-RU" err="1"/>
              <a:t>cфере</a:t>
            </a:r>
            <a:r>
              <a:rPr lang="ru-RU"/>
              <a:t> HR-</a:t>
            </a:r>
            <a:r>
              <a:rPr lang="ru-RU" err="1"/>
              <a:t>tech</a:t>
            </a:r>
            <a:r>
              <a:rPr lang="ru-RU"/>
              <a:t> и всеми силами пытаемся упростить жизнь миллионам людей.</a:t>
            </a:r>
          </a:p>
          <a:p>
            <a:endParaRPr lang="ru-RU"/>
          </a:p>
          <a:p>
            <a:endParaRPr lang="ru-RU"/>
          </a:p>
          <a:p>
            <a:endParaRPr lang="ru-RU" b="1"/>
          </a:p>
        </p:txBody>
      </p:sp>
      <p:sp>
        <p:nvSpPr>
          <p:cNvPr id="18" name="Текст 13"/>
          <p:cNvSpPr>
            <a:spLocks noGrp="1"/>
          </p:cNvSpPr>
          <p:nvPr>
            <p:ph type="body" sz="quarter" idx="12" hasCustomPrompt="1"/>
          </p:nvPr>
        </p:nvSpPr>
        <p:spPr>
          <a:xfrm>
            <a:off x="346554" y="3108178"/>
            <a:ext cx="2146215" cy="1512168"/>
          </a:xfrm>
        </p:spPr>
        <p:txBody>
          <a:bodyPr>
            <a:noAutofit/>
          </a:bodyPr>
          <a:lstStyle>
            <a:lvl1pPr marL="0" indent="0">
              <a:lnSpc>
                <a:spcPct val="100000"/>
              </a:lnSpc>
              <a:buFont typeface="Arial" panose="020B0604020202020204" pitchFamily="34" charset="0"/>
              <a:buNone/>
              <a:defRPr sz="1500" baseline="0">
                <a:solidFill>
                  <a:schemeClr val="tx1"/>
                </a:solidFill>
              </a:defRPr>
            </a:lvl1pPr>
          </a:lstStyle>
          <a:p>
            <a:pPr lvl="0"/>
            <a:r>
              <a:rPr lang="ru-RU"/>
              <a:t>Мы создаем и используем </a:t>
            </a:r>
            <a:r>
              <a:rPr lang="ru-RU" err="1"/>
              <a:t>топовых</a:t>
            </a:r>
            <a:r>
              <a:rPr lang="ru-RU"/>
              <a:t> технологий, разрабатываем крутые проекты</a:t>
            </a:r>
          </a:p>
        </p:txBody>
      </p:sp>
      <p:sp>
        <p:nvSpPr>
          <p:cNvPr id="14" name="Текст 13"/>
          <p:cNvSpPr>
            <a:spLocks noGrp="1"/>
          </p:cNvSpPr>
          <p:nvPr>
            <p:ph type="body" sz="quarter" idx="23" hasCustomPrompt="1"/>
          </p:nvPr>
        </p:nvSpPr>
        <p:spPr>
          <a:xfrm>
            <a:off x="346807" y="229348"/>
            <a:ext cx="2497001" cy="211982"/>
          </a:xfrm>
        </p:spPr>
        <p:txBody>
          <a:bodyPr>
            <a:normAutofit/>
          </a:bodyPr>
          <a:lstStyle>
            <a:lvl1pPr marL="0" indent="0">
              <a:lnSpc>
                <a:spcPct val="100000"/>
              </a:lnSpc>
              <a:buFont typeface="Arial" panose="020B0604020202020204" pitchFamily="34" charset="0"/>
              <a:buNone/>
              <a:defRPr sz="900" baseline="0">
                <a:solidFill>
                  <a:schemeClr val="tx1"/>
                </a:solidFill>
              </a:defRPr>
            </a:lvl1pPr>
          </a:lstStyle>
          <a:p>
            <a:pPr lvl="0"/>
            <a:r>
              <a:rPr lang="ru-RU"/>
              <a:t>Подбор</a:t>
            </a:r>
          </a:p>
          <a:p>
            <a:pPr lvl="0"/>
            <a:endParaRPr lang="ru-RU"/>
          </a:p>
        </p:txBody>
      </p:sp>
      <p:sp>
        <p:nvSpPr>
          <p:cNvPr id="12" name="Title Placeholder 1"/>
          <p:cNvSpPr>
            <a:spLocks noGrp="1"/>
          </p:cNvSpPr>
          <p:nvPr>
            <p:ph type="title"/>
          </p:nvPr>
        </p:nvSpPr>
        <p:spPr>
          <a:xfrm>
            <a:off x="345032" y="407992"/>
            <a:ext cx="2495204" cy="1079984"/>
          </a:xfrm>
          <a:prstGeom prst="rect">
            <a:avLst/>
          </a:prstGeom>
        </p:spPr>
        <p:txBody>
          <a:bodyPr vert="horz" lIns="91440" tIns="45720" rIns="91440" bIns="45720" rtlCol="0" anchor="t">
            <a:normAutofit/>
          </a:bodyPr>
          <a:lstStyle>
            <a:lvl1pPr>
              <a:lnSpc>
                <a:spcPts val="2700"/>
              </a:lnSpc>
              <a:defRPr>
                <a:solidFill>
                  <a:schemeClr val="tx1"/>
                </a:solidFill>
              </a:defRPr>
            </a:lvl1pPr>
          </a:lstStyle>
          <a:p>
            <a:r>
              <a:rPr lang="ru-RU"/>
              <a:t>Образец заголовка</a:t>
            </a:r>
            <a:endParaRPr lang="en-US"/>
          </a:p>
        </p:txBody>
      </p:sp>
    </p:spTree>
    <p:extLst>
      <p:ext uri="{BB962C8B-B14F-4D97-AF65-F5344CB8AC3E}">
        <p14:creationId xmlns:p14="http://schemas.microsoft.com/office/powerpoint/2010/main" val="5710815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 колонки ">
    <p:spTree>
      <p:nvGrpSpPr>
        <p:cNvPr id="1" name=""/>
        <p:cNvGrpSpPr/>
        <p:nvPr/>
      </p:nvGrpSpPr>
      <p:grpSpPr>
        <a:xfrm>
          <a:off x="0" y="0"/>
          <a:ext cx="0" cy="0"/>
          <a:chOff x="0" y="0"/>
          <a:chExt cx="0" cy="0"/>
        </a:xfrm>
      </p:grpSpPr>
      <p:sp>
        <p:nvSpPr>
          <p:cNvPr id="5" name="Рисунок 4"/>
          <p:cNvSpPr>
            <a:spLocks noGrp="1"/>
          </p:cNvSpPr>
          <p:nvPr>
            <p:ph type="pic" sz="quarter" idx="15" hasCustomPrompt="1"/>
          </p:nvPr>
        </p:nvSpPr>
        <p:spPr>
          <a:xfrm>
            <a:off x="4519539" y="1743076"/>
            <a:ext cx="688181" cy="688181"/>
          </a:xfrm>
        </p:spPr>
        <p:txBody>
          <a:bodyPr>
            <a:normAutofit/>
          </a:bodyPr>
          <a:lstStyle>
            <a:lvl1pPr>
              <a:defRPr sz="1050" baseline="0"/>
            </a:lvl1pPr>
          </a:lstStyle>
          <a:p>
            <a:r>
              <a:rPr lang="ru-RU"/>
              <a:t>Место для иконки</a:t>
            </a:r>
          </a:p>
        </p:txBody>
      </p:sp>
      <p:sp>
        <p:nvSpPr>
          <p:cNvPr id="38" name="Рисунок 4"/>
          <p:cNvSpPr>
            <a:spLocks noGrp="1"/>
          </p:cNvSpPr>
          <p:nvPr>
            <p:ph type="pic" sz="quarter" idx="16" hasCustomPrompt="1"/>
          </p:nvPr>
        </p:nvSpPr>
        <p:spPr>
          <a:xfrm>
            <a:off x="417957" y="1736098"/>
            <a:ext cx="688181" cy="688181"/>
          </a:xfrm>
        </p:spPr>
        <p:txBody>
          <a:bodyPr>
            <a:normAutofit/>
          </a:bodyPr>
          <a:lstStyle>
            <a:lvl1pPr>
              <a:defRPr sz="1050" baseline="0"/>
            </a:lvl1pPr>
          </a:lstStyle>
          <a:p>
            <a:r>
              <a:rPr lang="ru-RU"/>
              <a:t>Место для иконки</a:t>
            </a:r>
          </a:p>
        </p:txBody>
      </p:sp>
      <p:sp>
        <p:nvSpPr>
          <p:cNvPr id="16" name="Текст 15"/>
          <p:cNvSpPr>
            <a:spLocks noGrp="1"/>
          </p:cNvSpPr>
          <p:nvPr>
            <p:ph type="body" sz="quarter" idx="11" hasCustomPrompt="1"/>
          </p:nvPr>
        </p:nvSpPr>
        <p:spPr>
          <a:xfrm>
            <a:off x="357802" y="2578285"/>
            <a:ext cx="1567904" cy="297331"/>
          </a:xfrm>
        </p:spPr>
        <p:txBody>
          <a:bodyPr>
            <a:normAutofit/>
          </a:bodyPr>
          <a:lstStyle>
            <a:lvl1pPr>
              <a:defRPr sz="1200" b="1"/>
            </a:lvl1pPr>
          </a:lstStyle>
          <a:p>
            <a:pPr lvl="0"/>
            <a:r>
              <a:rPr lang="ru-RU"/>
              <a:t>Заголовок 2 уровня</a:t>
            </a:r>
          </a:p>
        </p:txBody>
      </p:sp>
      <p:sp>
        <p:nvSpPr>
          <p:cNvPr id="20" name="Текст 15"/>
          <p:cNvSpPr>
            <a:spLocks noGrp="1"/>
          </p:cNvSpPr>
          <p:nvPr>
            <p:ph type="body" sz="quarter" idx="13" hasCustomPrompt="1"/>
          </p:nvPr>
        </p:nvSpPr>
        <p:spPr>
          <a:xfrm>
            <a:off x="4518674" y="2587073"/>
            <a:ext cx="1791968" cy="297331"/>
          </a:xfrm>
        </p:spPr>
        <p:txBody>
          <a:bodyPr>
            <a:normAutofit/>
          </a:bodyPr>
          <a:lstStyle>
            <a:lvl1pPr>
              <a:defRPr sz="1200" b="1"/>
            </a:lvl1pPr>
          </a:lstStyle>
          <a:p>
            <a:pPr lvl="0"/>
            <a:r>
              <a:rPr lang="ru-RU"/>
              <a:t>Заголовок 2 уровня</a:t>
            </a:r>
          </a:p>
        </p:txBody>
      </p:sp>
      <p:sp>
        <p:nvSpPr>
          <p:cNvPr id="14" name="Текст 13"/>
          <p:cNvSpPr>
            <a:spLocks noGrp="1"/>
          </p:cNvSpPr>
          <p:nvPr>
            <p:ph type="body" sz="quarter" idx="10" hasCustomPrompt="1"/>
          </p:nvPr>
        </p:nvSpPr>
        <p:spPr>
          <a:xfrm>
            <a:off x="357802" y="2909051"/>
            <a:ext cx="3468839"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lang="ru-RU"/>
              <a:t>Образец стандартного теста, который можно использовать как образец текста обычного размера в вашей презентации</a:t>
            </a:r>
          </a:p>
          <a:p>
            <a:pPr lvl="0"/>
            <a:endParaRPr lang="ru-RU"/>
          </a:p>
        </p:txBody>
      </p:sp>
      <p:sp>
        <p:nvSpPr>
          <p:cNvPr id="19" name="Текст 13"/>
          <p:cNvSpPr>
            <a:spLocks noGrp="1"/>
          </p:cNvSpPr>
          <p:nvPr>
            <p:ph type="body" sz="quarter" idx="12" hasCustomPrompt="1"/>
          </p:nvPr>
        </p:nvSpPr>
        <p:spPr>
          <a:xfrm>
            <a:off x="4515793" y="2909051"/>
            <a:ext cx="3485588" cy="1785048"/>
          </a:xfr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ru-RU"/>
              <a:t>Образец стандартного теста, который можно использовать как образец текста обычного размера в вашей презентации</a:t>
            </a:r>
          </a:p>
          <a:p>
            <a:pPr lvl="0"/>
            <a:endParaRPr lang="ru-RU"/>
          </a:p>
        </p:txBody>
      </p:sp>
      <p:pic>
        <p:nvPicPr>
          <p:cNvPr id="33" name="Рисунок 3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0400" y="174934"/>
            <a:ext cx="326883" cy="326883"/>
          </a:xfrm>
          <a:prstGeom prst="rect">
            <a:avLst/>
          </a:prstGeom>
        </p:spPr>
      </p:pic>
      <p:sp>
        <p:nvSpPr>
          <p:cNvPr id="15" name="Subtitle 2"/>
          <p:cNvSpPr>
            <a:spLocks noGrp="1"/>
          </p:cNvSpPr>
          <p:nvPr>
            <p:ph type="subTitle" idx="1" hasCustomPrompt="1"/>
          </p:nvPr>
        </p:nvSpPr>
        <p:spPr>
          <a:xfrm>
            <a:off x="346393" y="797244"/>
            <a:ext cx="7966522"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 образец подзаголовка, образец подзаголовка, образец подзаголовка, образец подзаголовка, образец подзаголовка</a:t>
            </a:r>
            <a:endParaRPr lang="en-US"/>
          </a:p>
        </p:txBody>
      </p:sp>
      <p:sp>
        <p:nvSpPr>
          <p:cNvPr id="30" name="Текст 13"/>
          <p:cNvSpPr>
            <a:spLocks noGrp="1"/>
          </p:cNvSpPr>
          <p:nvPr>
            <p:ph type="body" sz="quarter" idx="22" hasCustomPrompt="1"/>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
        <p:nvSpPr>
          <p:cNvPr id="31" name="Title Placeholder 1"/>
          <p:cNvSpPr>
            <a:spLocks noGrp="1"/>
          </p:cNvSpPr>
          <p:nvPr>
            <p:ph type="title" hasCustomPrompt="1"/>
          </p:nvPr>
        </p:nvSpPr>
        <p:spPr>
          <a:xfrm>
            <a:off x="343581" y="390117"/>
            <a:ext cx="7976813" cy="394528"/>
          </a:xfrm>
          <a:prstGeom prst="rect">
            <a:avLst/>
          </a:prstGeom>
        </p:spPr>
        <p:txBody>
          <a:bodyPr vert="horz" lIns="91440" tIns="45720" rIns="91440" bIns="45720" rtlCol="0" anchor="t">
            <a:normAutofit/>
          </a:bodyPr>
          <a:lstStyle>
            <a:lvl1pPr>
              <a:defRPr/>
            </a:lvl1pPr>
          </a:lstStyle>
          <a:p>
            <a:r>
              <a:rPr lang="ru-RU"/>
              <a:t>Образец заголовка </a:t>
            </a:r>
            <a:endParaRPr lang="en-US"/>
          </a:p>
        </p:txBody>
      </p:sp>
    </p:spTree>
    <p:extLst>
      <p:ext uri="{BB962C8B-B14F-4D97-AF65-F5344CB8AC3E}">
        <p14:creationId xmlns:p14="http://schemas.microsoft.com/office/powerpoint/2010/main" val="32243076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 колонки и фото">
    <p:spTree>
      <p:nvGrpSpPr>
        <p:cNvPr id="1" name=""/>
        <p:cNvGrpSpPr/>
        <p:nvPr/>
      </p:nvGrpSpPr>
      <p:grpSpPr>
        <a:xfrm>
          <a:off x="0" y="0"/>
          <a:ext cx="0" cy="0"/>
          <a:chOff x="0" y="0"/>
          <a:chExt cx="0" cy="0"/>
        </a:xfrm>
      </p:grpSpPr>
      <p:sp>
        <p:nvSpPr>
          <p:cNvPr id="5" name="Рисунок 4"/>
          <p:cNvSpPr>
            <a:spLocks noGrp="1"/>
          </p:cNvSpPr>
          <p:nvPr>
            <p:ph type="pic" sz="quarter" idx="15" hasCustomPrompt="1"/>
          </p:nvPr>
        </p:nvSpPr>
        <p:spPr>
          <a:xfrm>
            <a:off x="3490913" y="1743076"/>
            <a:ext cx="688181" cy="688181"/>
          </a:xfrm>
        </p:spPr>
        <p:txBody>
          <a:bodyPr>
            <a:normAutofit/>
          </a:bodyPr>
          <a:lstStyle>
            <a:lvl1pPr>
              <a:defRPr sz="1050" baseline="0"/>
            </a:lvl1pPr>
          </a:lstStyle>
          <a:p>
            <a:r>
              <a:rPr lang="ru-RU"/>
              <a:t>Место для иконки</a:t>
            </a:r>
          </a:p>
        </p:txBody>
      </p:sp>
      <p:sp>
        <p:nvSpPr>
          <p:cNvPr id="38" name="Рисунок 4"/>
          <p:cNvSpPr>
            <a:spLocks noGrp="1"/>
          </p:cNvSpPr>
          <p:nvPr>
            <p:ph type="pic" sz="quarter" idx="16" hasCustomPrompt="1"/>
          </p:nvPr>
        </p:nvSpPr>
        <p:spPr>
          <a:xfrm>
            <a:off x="417957" y="1736098"/>
            <a:ext cx="688181" cy="688181"/>
          </a:xfrm>
        </p:spPr>
        <p:txBody>
          <a:bodyPr>
            <a:normAutofit/>
          </a:bodyPr>
          <a:lstStyle>
            <a:lvl1pPr>
              <a:defRPr sz="1050" baseline="0"/>
            </a:lvl1pPr>
          </a:lstStyle>
          <a:p>
            <a:r>
              <a:rPr lang="ru-RU"/>
              <a:t>Место для иконки</a:t>
            </a:r>
          </a:p>
        </p:txBody>
      </p:sp>
      <p:sp>
        <p:nvSpPr>
          <p:cNvPr id="16" name="Текст 15"/>
          <p:cNvSpPr>
            <a:spLocks noGrp="1"/>
          </p:cNvSpPr>
          <p:nvPr>
            <p:ph type="body" sz="quarter" idx="11" hasCustomPrompt="1"/>
          </p:nvPr>
        </p:nvSpPr>
        <p:spPr>
          <a:xfrm>
            <a:off x="357802" y="2578285"/>
            <a:ext cx="1567904" cy="297331"/>
          </a:xfrm>
        </p:spPr>
        <p:txBody>
          <a:bodyPr>
            <a:normAutofit/>
          </a:bodyPr>
          <a:lstStyle>
            <a:lvl1pPr>
              <a:defRPr sz="1200" b="1"/>
            </a:lvl1pPr>
          </a:lstStyle>
          <a:p>
            <a:pPr lvl="0"/>
            <a:r>
              <a:rPr lang="ru-RU"/>
              <a:t>Заголовок 2 уровня</a:t>
            </a:r>
          </a:p>
        </p:txBody>
      </p:sp>
      <p:sp>
        <p:nvSpPr>
          <p:cNvPr id="20" name="Текст 15"/>
          <p:cNvSpPr>
            <a:spLocks noGrp="1"/>
          </p:cNvSpPr>
          <p:nvPr>
            <p:ph type="body" sz="quarter" idx="13" hasCustomPrompt="1"/>
          </p:nvPr>
        </p:nvSpPr>
        <p:spPr>
          <a:xfrm>
            <a:off x="3401101" y="2587073"/>
            <a:ext cx="1791968" cy="297331"/>
          </a:xfrm>
        </p:spPr>
        <p:txBody>
          <a:bodyPr>
            <a:normAutofit/>
          </a:bodyPr>
          <a:lstStyle>
            <a:lvl1pPr>
              <a:defRPr sz="1200" b="1"/>
            </a:lvl1pPr>
          </a:lstStyle>
          <a:p>
            <a:pPr lvl="0"/>
            <a:r>
              <a:rPr lang="ru-RU"/>
              <a:t>Заголовок 2 уровня</a:t>
            </a:r>
          </a:p>
        </p:txBody>
      </p:sp>
      <p:sp>
        <p:nvSpPr>
          <p:cNvPr id="14" name="Текст 13"/>
          <p:cNvSpPr>
            <a:spLocks noGrp="1"/>
          </p:cNvSpPr>
          <p:nvPr>
            <p:ph type="body" sz="quarter" idx="10" hasCustomPrompt="1"/>
          </p:nvPr>
        </p:nvSpPr>
        <p:spPr>
          <a:xfrm>
            <a:off x="357802" y="2909051"/>
            <a:ext cx="2594018"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lang="ru-RU"/>
              <a:t>Образец стандартного теста, который можно использовать как образец текста обычного размера в вашей презентации</a:t>
            </a:r>
          </a:p>
          <a:p>
            <a:pPr lvl="0"/>
            <a:endParaRPr lang="ru-RU"/>
          </a:p>
        </p:txBody>
      </p:sp>
      <p:sp>
        <p:nvSpPr>
          <p:cNvPr id="19" name="Текст 13"/>
          <p:cNvSpPr>
            <a:spLocks noGrp="1"/>
          </p:cNvSpPr>
          <p:nvPr>
            <p:ph type="body" sz="quarter" idx="12" hasCustomPrompt="1"/>
          </p:nvPr>
        </p:nvSpPr>
        <p:spPr>
          <a:xfrm>
            <a:off x="3398221" y="2909051"/>
            <a:ext cx="2702609" cy="1785048"/>
          </a:xfr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ru-RU"/>
              <a:t>Образец стандартного теста, который можно использовать как образец текста обычного размера в вашей презентации</a:t>
            </a:r>
          </a:p>
          <a:p>
            <a:pPr lvl="0"/>
            <a:endParaRPr lang="ru-RU"/>
          </a:p>
        </p:txBody>
      </p:sp>
      <p:sp>
        <p:nvSpPr>
          <p:cNvPr id="23" name="Subtitle 2"/>
          <p:cNvSpPr>
            <a:spLocks noGrp="1"/>
          </p:cNvSpPr>
          <p:nvPr>
            <p:ph type="subTitle" idx="1" hasCustomPrompt="1"/>
          </p:nvPr>
        </p:nvSpPr>
        <p:spPr>
          <a:xfrm>
            <a:off x="346393" y="797244"/>
            <a:ext cx="5872790"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 образец подзаголовка, образец подзаголовка, образец подзаголовка, образец подзаголовка</a:t>
            </a:r>
            <a:endParaRPr lang="en-US"/>
          </a:p>
        </p:txBody>
      </p:sp>
      <p:sp>
        <p:nvSpPr>
          <p:cNvPr id="30" name="Текст 13"/>
          <p:cNvSpPr>
            <a:spLocks noGrp="1"/>
          </p:cNvSpPr>
          <p:nvPr>
            <p:ph type="body" sz="quarter" idx="22" hasCustomPrompt="1"/>
          </p:nvPr>
        </p:nvSpPr>
        <p:spPr>
          <a:xfrm>
            <a:off x="346807" y="229348"/>
            <a:ext cx="5818370"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
        <p:nvSpPr>
          <p:cNvPr id="31" name="Title Placeholder 1"/>
          <p:cNvSpPr>
            <a:spLocks noGrp="1"/>
          </p:cNvSpPr>
          <p:nvPr>
            <p:ph type="title" hasCustomPrompt="1"/>
          </p:nvPr>
        </p:nvSpPr>
        <p:spPr>
          <a:xfrm>
            <a:off x="343582" y="390117"/>
            <a:ext cx="5821596" cy="394528"/>
          </a:xfrm>
          <a:prstGeom prst="rect">
            <a:avLst/>
          </a:prstGeom>
        </p:spPr>
        <p:txBody>
          <a:bodyPr vert="horz" lIns="91440" tIns="45720" rIns="91440" bIns="45720" rtlCol="0" anchor="t">
            <a:normAutofit/>
          </a:bodyPr>
          <a:lstStyle>
            <a:lvl1pPr>
              <a:defRPr/>
            </a:lvl1pPr>
          </a:lstStyle>
          <a:p>
            <a:r>
              <a:rPr lang="ru-RU"/>
              <a:t>Образец заголовка </a:t>
            </a:r>
            <a:endParaRPr lang="en-US"/>
          </a:p>
        </p:txBody>
      </p:sp>
      <p:sp>
        <p:nvSpPr>
          <p:cNvPr id="22" name="Прямоугольник 14"/>
          <p:cNvSpPr/>
          <p:nvPr userDrawn="1"/>
        </p:nvSpPr>
        <p:spPr>
          <a:xfrm>
            <a:off x="6623441" y="0"/>
            <a:ext cx="2520558" cy="5143500"/>
          </a:xfrm>
          <a:custGeom>
            <a:avLst/>
            <a:gdLst>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0744" h="6858000">
                <a:moveTo>
                  <a:pt x="0" y="0"/>
                </a:moveTo>
                <a:lnTo>
                  <a:pt x="3360744" y="0"/>
                </a:lnTo>
                <a:lnTo>
                  <a:pt x="3360744" y="6858000"/>
                </a:lnTo>
                <a:lnTo>
                  <a:pt x="0" y="6858000"/>
                </a:lnTo>
                <a:cubicBezTo>
                  <a:pt x="4763" y="6591300"/>
                  <a:pt x="0" y="2286000"/>
                  <a:pt x="0" y="0"/>
                </a:cubicBezTo>
                <a:close/>
              </a:path>
            </a:pathLst>
          </a:cu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4" name="Овал 23"/>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25" name="Рисунок 2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26" name="Рисунок 23"/>
          <p:cNvSpPr>
            <a:spLocks noGrp="1"/>
          </p:cNvSpPr>
          <p:nvPr>
            <p:ph type="pic" sz="quarter" idx="23"/>
          </p:nvPr>
        </p:nvSpPr>
        <p:spPr>
          <a:xfrm>
            <a:off x="6623229" y="-2281"/>
            <a:ext cx="2521884" cy="5148467"/>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613495 h 6997137"/>
              <a:gd name="connsiteX1" fmla="*/ 0 w 7948336"/>
              <a:gd name="connsiteY1" fmla="*/ 124895 h 6997137"/>
              <a:gd name="connsiteX2" fmla="*/ 7947252 w 7948336"/>
              <a:gd name="connsiteY2" fmla="*/ 129174 h 6997137"/>
              <a:gd name="connsiteX3" fmla="*/ 7946858 w 7948336"/>
              <a:gd name="connsiteY3" fmla="*/ 6984794 h 6997137"/>
              <a:gd name="connsiteX4" fmla="*/ 7338 w 7948336"/>
              <a:gd name="connsiteY4" fmla="*/ 6997137 h 6997137"/>
              <a:gd name="connsiteX5" fmla="*/ 1040 w 7948336"/>
              <a:gd name="connsiteY5" fmla="*/ 613495 h 6997137"/>
              <a:gd name="connsiteX6" fmla="*/ 7250364 w 7948336"/>
              <a:gd name="connsiteY6" fmla="*/ 591932 h 6997137"/>
              <a:gd name="connsiteX7" fmla="*/ 7463184 w 7948336"/>
              <a:gd name="connsiteY7" fmla="*/ 814177 h 6997137"/>
              <a:gd name="connsiteX8" fmla="*/ 7690753 w 7948336"/>
              <a:gd name="connsiteY8" fmla="*/ 594312 h 6997137"/>
              <a:gd name="connsiteX9" fmla="*/ 7468875 w 7948336"/>
              <a:gd name="connsiteY9" fmla="*/ 375374 h 6997137"/>
              <a:gd name="connsiteX10" fmla="*/ 7250364 w 7948336"/>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830123 w 7940999"/>
              <a:gd name="connsiteY0" fmla="*/ 622491 h 6983273"/>
              <a:gd name="connsiteX1" fmla="*/ 1850038 w 7940999"/>
              <a:gd name="connsiteY1" fmla="*/ 111031 h 6983273"/>
              <a:gd name="connsiteX2" fmla="*/ 7939915 w 7940999"/>
              <a:gd name="connsiteY2" fmla="*/ 115310 h 6983273"/>
              <a:gd name="connsiteX3" fmla="*/ 7939521 w 7940999"/>
              <a:gd name="connsiteY3" fmla="*/ 6970930 h 6983273"/>
              <a:gd name="connsiteX4" fmla="*/ 1 w 7940999"/>
              <a:gd name="connsiteY4" fmla="*/ 6983273 h 6983273"/>
              <a:gd name="connsiteX5" fmla="*/ 1830123 w 7940999"/>
              <a:gd name="connsiteY5" fmla="*/ 622491 h 6983273"/>
              <a:gd name="connsiteX6" fmla="*/ 7243027 w 7940999"/>
              <a:gd name="connsiteY6" fmla="*/ 578068 h 6983273"/>
              <a:gd name="connsiteX7" fmla="*/ 7455847 w 7940999"/>
              <a:gd name="connsiteY7" fmla="*/ 800313 h 6983273"/>
              <a:gd name="connsiteX8" fmla="*/ 7683416 w 7940999"/>
              <a:gd name="connsiteY8" fmla="*/ 580448 h 6983273"/>
              <a:gd name="connsiteX9" fmla="*/ 7461538 w 7940999"/>
              <a:gd name="connsiteY9" fmla="*/ 361510 h 6983273"/>
              <a:gd name="connsiteX10" fmla="*/ 7243027 w 7940999"/>
              <a:gd name="connsiteY10" fmla="*/ 578068 h 6983273"/>
              <a:gd name="connsiteX0" fmla="*/ 1830123 w 7940999"/>
              <a:gd name="connsiteY0" fmla="*/ 51360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30123 w 7940999"/>
              <a:gd name="connsiteY5" fmla="*/ 51360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1852983 w 7940999"/>
              <a:gd name="connsiteY0" fmla="*/ 50598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52983 w 7940999"/>
              <a:gd name="connsiteY5" fmla="*/ 50598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2945 w 6090961"/>
              <a:gd name="connsiteY0" fmla="*/ 619462 h 6987864"/>
              <a:gd name="connsiteX1" fmla="*/ 0 w 6090961"/>
              <a:gd name="connsiteY1" fmla="*/ 115622 h 6987864"/>
              <a:gd name="connsiteX2" fmla="*/ 6089877 w 6090961"/>
              <a:gd name="connsiteY2" fmla="*/ 119901 h 6987864"/>
              <a:gd name="connsiteX3" fmla="*/ 6089483 w 6090961"/>
              <a:gd name="connsiteY3" fmla="*/ 6975521 h 6987864"/>
              <a:gd name="connsiteX4" fmla="*/ 16863 w 6090961"/>
              <a:gd name="connsiteY4" fmla="*/ 6987864 h 6987864"/>
              <a:gd name="connsiteX5" fmla="*/ 2945 w 6090961"/>
              <a:gd name="connsiteY5" fmla="*/ 619462 h 6987864"/>
              <a:gd name="connsiteX6" fmla="*/ 5392989 w 6090961"/>
              <a:gd name="connsiteY6" fmla="*/ 582659 h 6987864"/>
              <a:gd name="connsiteX7" fmla="*/ 5605809 w 6090961"/>
              <a:gd name="connsiteY7" fmla="*/ 804904 h 6987864"/>
              <a:gd name="connsiteX8" fmla="*/ 5833378 w 6090961"/>
              <a:gd name="connsiteY8" fmla="*/ 585039 h 6987864"/>
              <a:gd name="connsiteX9" fmla="*/ 5611500 w 6090961"/>
              <a:gd name="connsiteY9" fmla="*/ 366101 h 6987864"/>
              <a:gd name="connsiteX10" fmla="*/ 5392989 w 6090961"/>
              <a:gd name="connsiteY10" fmla="*/ 582659 h 6987864"/>
              <a:gd name="connsiteX0" fmla="*/ 2945 w 6090961"/>
              <a:gd name="connsiteY0" fmla="*/ 50598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50598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4996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996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369 w 6113785"/>
              <a:gd name="connsiteY0" fmla="*/ 486936 h 6874388"/>
              <a:gd name="connsiteX1" fmla="*/ 22824 w 6113785"/>
              <a:gd name="connsiteY1" fmla="*/ 2146 h 6874388"/>
              <a:gd name="connsiteX2" fmla="*/ 6112701 w 6113785"/>
              <a:gd name="connsiteY2" fmla="*/ 6425 h 6874388"/>
              <a:gd name="connsiteX3" fmla="*/ 6112307 w 6113785"/>
              <a:gd name="connsiteY3" fmla="*/ 6862045 h 6874388"/>
              <a:gd name="connsiteX4" fmla="*/ 39687 w 6113785"/>
              <a:gd name="connsiteY4" fmla="*/ 6874388 h 6874388"/>
              <a:gd name="connsiteX5" fmla="*/ 369 w 6113785"/>
              <a:gd name="connsiteY5" fmla="*/ 486936 h 6874388"/>
              <a:gd name="connsiteX6" fmla="*/ 5415813 w 6113785"/>
              <a:gd name="connsiteY6" fmla="*/ 469183 h 6874388"/>
              <a:gd name="connsiteX7" fmla="*/ 5628633 w 6113785"/>
              <a:gd name="connsiteY7" fmla="*/ 691428 h 6874388"/>
              <a:gd name="connsiteX8" fmla="*/ 5856202 w 6113785"/>
              <a:gd name="connsiteY8" fmla="*/ 471563 h 6874388"/>
              <a:gd name="connsiteX9" fmla="*/ 5634324 w 6113785"/>
              <a:gd name="connsiteY9" fmla="*/ 252625 h 6874388"/>
              <a:gd name="connsiteX10" fmla="*/ 5415813 w 6113785"/>
              <a:gd name="connsiteY10" fmla="*/ 469183 h 6874388"/>
              <a:gd name="connsiteX0" fmla="*/ 2945 w 6090961"/>
              <a:gd name="connsiteY0" fmla="*/ 4742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742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606626 h 6999158"/>
              <a:gd name="connsiteX1" fmla="*/ 0 w 6090961"/>
              <a:gd name="connsiteY1" fmla="*/ 134536 h 6999158"/>
              <a:gd name="connsiteX2" fmla="*/ 6089877 w 6090961"/>
              <a:gd name="connsiteY2" fmla="*/ 138815 h 6999158"/>
              <a:gd name="connsiteX3" fmla="*/ 6089483 w 6090961"/>
              <a:gd name="connsiteY3" fmla="*/ 6994435 h 6999158"/>
              <a:gd name="connsiteX4" fmla="*/ 1623 w 6090961"/>
              <a:gd name="connsiteY4" fmla="*/ 6999158 h 6999158"/>
              <a:gd name="connsiteX5" fmla="*/ 2945 w 6090961"/>
              <a:gd name="connsiteY5" fmla="*/ 606626 h 6999158"/>
              <a:gd name="connsiteX6" fmla="*/ 5392989 w 6090961"/>
              <a:gd name="connsiteY6" fmla="*/ 601573 h 6999158"/>
              <a:gd name="connsiteX7" fmla="*/ 5605809 w 6090961"/>
              <a:gd name="connsiteY7" fmla="*/ 823818 h 6999158"/>
              <a:gd name="connsiteX8" fmla="*/ 5833378 w 6090961"/>
              <a:gd name="connsiteY8" fmla="*/ 603953 h 6999158"/>
              <a:gd name="connsiteX9" fmla="*/ 5611500 w 6090961"/>
              <a:gd name="connsiteY9" fmla="*/ 385015 h 6999158"/>
              <a:gd name="connsiteX10" fmla="*/ 5392989 w 6090961"/>
              <a:gd name="connsiteY10" fmla="*/ 601573 h 6999158"/>
              <a:gd name="connsiteX0" fmla="*/ 2945 w 6090961"/>
              <a:gd name="connsiteY0" fmla="*/ 474236 h 6866768"/>
              <a:gd name="connsiteX1" fmla="*/ 0 w 6090961"/>
              <a:gd name="connsiteY1" fmla="*/ 2146 h 6866768"/>
              <a:gd name="connsiteX2" fmla="*/ 6089877 w 6090961"/>
              <a:gd name="connsiteY2" fmla="*/ 6425 h 6866768"/>
              <a:gd name="connsiteX3" fmla="*/ 6089483 w 6090961"/>
              <a:gd name="connsiteY3" fmla="*/ 6862045 h 6866768"/>
              <a:gd name="connsiteX4" fmla="*/ 1623 w 6090961"/>
              <a:gd name="connsiteY4" fmla="*/ 6866768 h 6866768"/>
              <a:gd name="connsiteX5" fmla="*/ 2945 w 6090961"/>
              <a:gd name="connsiteY5" fmla="*/ 474236 h 6866768"/>
              <a:gd name="connsiteX6" fmla="*/ 5392989 w 6090961"/>
              <a:gd name="connsiteY6" fmla="*/ 469183 h 6866768"/>
              <a:gd name="connsiteX7" fmla="*/ 5605809 w 6090961"/>
              <a:gd name="connsiteY7" fmla="*/ 691428 h 6866768"/>
              <a:gd name="connsiteX8" fmla="*/ 5833378 w 6090961"/>
              <a:gd name="connsiteY8" fmla="*/ 471563 h 6866768"/>
              <a:gd name="connsiteX9" fmla="*/ 5611500 w 6090961"/>
              <a:gd name="connsiteY9" fmla="*/ 252625 h 6866768"/>
              <a:gd name="connsiteX10" fmla="*/ 5392989 w 6090961"/>
              <a:gd name="connsiteY10" fmla="*/ 469183 h 6866768"/>
              <a:gd name="connsiteX0" fmla="*/ 201720 w 6289736"/>
              <a:gd name="connsiteY0" fmla="*/ 606626 h 6999158"/>
              <a:gd name="connsiteX1" fmla="*/ 2917699 w 6289736"/>
              <a:gd name="connsiteY1" fmla="*/ 134536 h 6999158"/>
              <a:gd name="connsiteX2" fmla="*/ 6288652 w 6289736"/>
              <a:gd name="connsiteY2" fmla="*/ 138815 h 6999158"/>
              <a:gd name="connsiteX3" fmla="*/ 6288258 w 6289736"/>
              <a:gd name="connsiteY3" fmla="*/ 6994435 h 6999158"/>
              <a:gd name="connsiteX4" fmla="*/ 200398 w 6289736"/>
              <a:gd name="connsiteY4" fmla="*/ 6999158 h 6999158"/>
              <a:gd name="connsiteX5" fmla="*/ 201720 w 6289736"/>
              <a:gd name="connsiteY5" fmla="*/ 606626 h 6999158"/>
              <a:gd name="connsiteX6" fmla="*/ 5591764 w 6289736"/>
              <a:gd name="connsiteY6" fmla="*/ 601573 h 6999158"/>
              <a:gd name="connsiteX7" fmla="*/ 5804584 w 6289736"/>
              <a:gd name="connsiteY7" fmla="*/ 823818 h 6999158"/>
              <a:gd name="connsiteX8" fmla="*/ 6032153 w 6289736"/>
              <a:gd name="connsiteY8" fmla="*/ 603953 h 6999158"/>
              <a:gd name="connsiteX9" fmla="*/ 5810275 w 6289736"/>
              <a:gd name="connsiteY9" fmla="*/ 385015 h 6999158"/>
              <a:gd name="connsiteX10" fmla="*/ 5591764 w 6289736"/>
              <a:gd name="connsiteY10" fmla="*/ 601573 h 6999158"/>
              <a:gd name="connsiteX0" fmla="*/ 2704063 w 6089339"/>
              <a:gd name="connsiteY0" fmla="*/ 606626 h 6999158"/>
              <a:gd name="connsiteX1" fmla="*/ 2717302 w 6089339"/>
              <a:gd name="connsiteY1" fmla="*/ 134536 h 6999158"/>
              <a:gd name="connsiteX2" fmla="*/ 6088255 w 6089339"/>
              <a:gd name="connsiteY2" fmla="*/ 138815 h 6999158"/>
              <a:gd name="connsiteX3" fmla="*/ 6087861 w 6089339"/>
              <a:gd name="connsiteY3" fmla="*/ 6994435 h 6999158"/>
              <a:gd name="connsiteX4" fmla="*/ 1 w 6089339"/>
              <a:gd name="connsiteY4" fmla="*/ 6999158 h 6999158"/>
              <a:gd name="connsiteX5" fmla="*/ 2704063 w 6089339"/>
              <a:gd name="connsiteY5" fmla="*/ 606626 h 6999158"/>
              <a:gd name="connsiteX6" fmla="*/ 5391367 w 6089339"/>
              <a:gd name="connsiteY6" fmla="*/ 601573 h 6999158"/>
              <a:gd name="connsiteX7" fmla="*/ 5604187 w 6089339"/>
              <a:gd name="connsiteY7" fmla="*/ 823818 h 6999158"/>
              <a:gd name="connsiteX8" fmla="*/ 5831756 w 6089339"/>
              <a:gd name="connsiteY8" fmla="*/ 603953 h 6999158"/>
              <a:gd name="connsiteX9" fmla="*/ 5609878 w 6089339"/>
              <a:gd name="connsiteY9" fmla="*/ 385015 h 6999158"/>
              <a:gd name="connsiteX10" fmla="*/ 5391367 w 6089339"/>
              <a:gd name="connsiteY10" fmla="*/ 601573 h 6999158"/>
              <a:gd name="connsiteX0" fmla="*/ 2704063 w 6089339"/>
              <a:gd name="connsiteY0" fmla="*/ 474236 h 6866768"/>
              <a:gd name="connsiteX1" fmla="*/ 2717302 w 6089339"/>
              <a:gd name="connsiteY1" fmla="*/ 2146 h 6866768"/>
              <a:gd name="connsiteX2" fmla="*/ 6088255 w 6089339"/>
              <a:gd name="connsiteY2" fmla="*/ 6425 h 6866768"/>
              <a:gd name="connsiteX3" fmla="*/ 6087861 w 6089339"/>
              <a:gd name="connsiteY3" fmla="*/ 6862045 h 6866768"/>
              <a:gd name="connsiteX4" fmla="*/ 1 w 6089339"/>
              <a:gd name="connsiteY4" fmla="*/ 6866768 h 6866768"/>
              <a:gd name="connsiteX5" fmla="*/ 2704063 w 6089339"/>
              <a:gd name="connsiteY5" fmla="*/ 474236 h 6866768"/>
              <a:gd name="connsiteX6" fmla="*/ 5391367 w 6089339"/>
              <a:gd name="connsiteY6" fmla="*/ 469183 h 6866768"/>
              <a:gd name="connsiteX7" fmla="*/ 5604187 w 6089339"/>
              <a:gd name="connsiteY7" fmla="*/ 691428 h 6866768"/>
              <a:gd name="connsiteX8" fmla="*/ 5831756 w 6089339"/>
              <a:gd name="connsiteY8" fmla="*/ 471563 h 6866768"/>
              <a:gd name="connsiteX9" fmla="*/ 5609878 w 6089339"/>
              <a:gd name="connsiteY9" fmla="*/ 252625 h 6866768"/>
              <a:gd name="connsiteX10" fmla="*/ 5391367 w 6089339"/>
              <a:gd name="connsiteY10" fmla="*/ 469183 h 6866768"/>
              <a:gd name="connsiteX0" fmla="*/ 107 w 3385383"/>
              <a:gd name="connsiteY0" fmla="*/ 606626 h 6999158"/>
              <a:gd name="connsiteX1" fmla="*/ 13346 w 3385383"/>
              <a:gd name="connsiteY1" fmla="*/ 134536 h 6999158"/>
              <a:gd name="connsiteX2" fmla="*/ 3384299 w 3385383"/>
              <a:gd name="connsiteY2" fmla="*/ 138815 h 6999158"/>
              <a:gd name="connsiteX3" fmla="*/ 3383905 w 3385383"/>
              <a:gd name="connsiteY3" fmla="*/ 6994435 h 6999158"/>
              <a:gd name="connsiteX4" fmla="*/ 6877 w 3385383"/>
              <a:gd name="connsiteY4" fmla="*/ 6999158 h 6999158"/>
              <a:gd name="connsiteX5" fmla="*/ 107 w 3385383"/>
              <a:gd name="connsiteY5" fmla="*/ 606626 h 6999158"/>
              <a:gd name="connsiteX6" fmla="*/ 2687411 w 3385383"/>
              <a:gd name="connsiteY6" fmla="*/ 601573 h 6999158"/>
              <a:gd name="connsiteX7" fmla="*/ 2900231 w 3385383"/>
              <a:gd name="connsiteY7" fmla="*/ 823818 h 6999158"/>
              <a:gd name="connsiteX8" fmla="*/ 3127800 w 3385383"/>
              <a:gd name="connsiteY8" fmla="*/ 603953 h 6999158"/>
              <a:gd name="connsiteX9" fmla="*/ 2905922 w 3385383"/>
              <a:gd name="connsiteY9" fmla="*/ 385015 h 6999158"/>
              <a:gd name="connsiteX10" fmla="*/ 2687411 w 3385383"/>
              <a:gd name="connsiteY10" fmla="*/ 601573 h 6999158"/>
              <a:gd name="connsiteX0" fmla="*/ 34386 w 3419662"/>
              <a:gd name="connsiteY0" fmla="*/ 606626 h 6999158"/>
              <a:gd name="connsiteX1" fmla="*/ 0 w 3419662"/>
              <a:gd name="connsiteY1" fmla="*/ 134536 h 6999158"/>
              <a:gd name="connsiteX2" fmla="*/ 3418578 w 3419662"/>
              <a:gd name="connsiteY2" fmla="*/ 138815 h 6999158"/>
              <a:gd name="connsiteX3" fmla="*/ 3418184 w 3419662"/>
              <a:gd name="connsiteY3" fmla="*/ 6994435 h 6999158"/>
              <a:gd name="connsiteX4" fmla="*/ 41156 w 3419662"/>
              <a:gd name="connsiteY4" fmla="*/ 6999158 h 6999158"/>
              <a:gd name="connsiteX5" fmla="*/ 34386 w 3419662"/>
              <a:gd name="connsiteY5" fmla="*/ 606626 h 6999158"/>
              <a:gd name="connsiteX6" fmla="*/ 2721690 w 3419662"/>
              <a:gd name="connsiteY6" fmla="*/ 601573 h 6999158"/>
              <a:gd name="connsiteX7" fmla="*/ 2934510 w 3419662"/>
              <a:gd name="connsiteY7" fmla="*/ 823818 h 6999158"/>
              <a:gd name="connsiteX8" fmla="*/ 3162079 w 3419662"/>
              <a:gd name="connsiteY8" fmla="*/ 603953 h 6999158"/>
              <a:gd name="connsiteX9" fmla="*/ 2940201 w 3419662"/>
              <a:gd name="connsiteY9" fmla="*/ 385015 h 6999158"/>
              <a:gd name="connsiteX10" fmla="*/ 2721690 w 3419662"/>
              <a:gd name="connsiteY10" fmla="*/ 601573 h 6999158"/>
              <a:gd name="connsiteX0" fmla="*/ 493 w 3385769"/>
              <a:gd name="connsiteY0" fmla="*/ 606626 h 6999158"/>
              <a:gd name="connsiteX1" fmla="*/ 23257 w 3385769"/>
              <a:gd name="connsiteY1" fmla="*/ 134536 h 6999158"/>
              <a:gd name="connsiteX2" fmla="*/ 3384685 w 3385769"/>
              <a:gd name="connsiteY2" fmla="*/ 138815 h 6999158"/>
              <a:gd name="connsiteX3" fmla="*/ 3384291 w 3385769"/>
              <a:gd name="connsiteY3" fmla="*/ 6994435 h 6999158"/>
              <a:gd name="connsiteX4" fmla="*/ 7263 w 3385769"/>
              <a:gd name="connsiteY4" fmla="*/ 6999158 h 6999158"/>
              <a:gd name="connsiteX5" fmla="*/ 493 w 3385769"/>
              <a:gd name="connsiteY5" fmla="*/ 606626 h 6999158"/>
              <a:gd name="connsiteX6" fmla="*/ 2687797 w 3385769"/>
              <a:gd name="connsiteY6" fmla="*/ 601573 h 6999158"/>
              <a:gd name="connsiteX7" fmla="*/ 2900617 w 3385769"/>
              <a:gd name="connsiteY7" fmla="*/ 823818 h 6999158"/>
              <a:gd name="connsiteX8" fmla="*/ 3128186 w 3385769"/>
              <a:gd name="connsiteY8" fmla="*/ 603953 h 6999158"/>
              <a:gd name="connsiteX9" fmla="*/ 2906308 w 3385769"/>
              <a:gd name="connsiteY9" fmla="*/ 385015 h 6999158"/>
              <a:gd name="connsiteX10" fmla="*/ 2687797 w 3385769"/>
              <a:gd name="connsiteY10" fmla="*/ 601573 h 6999158"/>
              <a:gd name="connsiteX0" fmla="*/ 17053 w 3378516"/>
              <a:gd name="connsiteY0" fmla="*/ 606626 h 6999158"/>
              <a:gd name="connsiteX1" fmla="*/ 16004 w 3378516"/>
              <a:gd name="connsiteY1" fmla="*/ 134536 h 6999158"/>
              <a:gd name="connsiteX2" fmla="*/ 3377432 w 3378516"/>
              <a:gd name="connsiteY2" fmla="*/ 138815 h 6999158"/>
              <a:gd name="connsiteX3" fmla="*/ 3377038 w 3378516"/>
              <a:gd name="connsiteY3" fmla="*/ 6994435 h 6999158"/>
              <a:gd name="connsiteX4" fmla="*/ 10 w 3378516"/>
              <a:gd name="connsiteY4" fmla="*/ 6999158 h 6999158"/>
              <a:gd name="connsiteX5" fmla="*/ 17053 w 3378516"/>
              <a:gd name="connsiteY5" fmla="*/ 606626 h 6999158"/>
              <a:gd name="connsiteX6" fmla="*/ 2680544 w 3378516"/>
              <a:gd name="connsiteY6" fmla="*/ 601573 h 6999158"/>
              <a:gd name="connsiteX7" fmla="*/ 2893364 w 3378516"/>
              <a:gd name="connsiteY7" fmla="*/ 823818 h 6999158"/>
              <a:gd name="connsiteX8" fmla="*/ 3120933 w 3378516"/>
              <a:gd name="connsiteY8" fmla="*/ 603953 h 6999158"/>
              <a:gd name="connsiteX9" fmla="*/ 2899055 w 3378516"/>
              <a:gd name="connsiteY9" fmla="*/ 385015 h 6999158"/>
              <a:gd name="connsiteX10" fmla="*/ 2680544 w 3378516"/>
              <a:gd name="connsiteY10" fmla="*/ 601573 h 6999158"/>
              <a:gd name="connsiteX0" fmla="*/ 17050 w 3378513"/>
              <a:gd name="connsiteY0" fmla="*/ 474236 h 6866768"/>
              <a:gd name="connsiteX1" fmla="*/ 16001 w 3378513"/>
              <a:gd name="connsiteY1" fmla="*/ 2146 h 6866768"/>
              <a:gd name="connsiteX2" fmla="*/ 3377429 w 3378513"/>
              <a:gd name="connsiteY2" fmla="*/ 6425 h 6866768"/>
              <a:gd name="connsiteX3" fmla="*/ 3377035 w 3378513"/>
              <a:gd name="connsiteY3" fmla="*/ 6862045 h 6866768"/>
              <a:gd name="connsiteX4" fmla="*/ 7 w 3378513"/>
              <a:gd name="connsiteY4" fmla="*/ 6866768 h 6866768"/>
              <a:gd name="connsiteX5" fmla="*/ 17050 w 3378513"/>
              <a:gd name="connsiteY5" fmla="*/ 474236 h 6866768"/>
              <a:gd name="connsiteX6" fmla="*/ 2680541 w 3378513"/>
              <a:gd name="connsiteY6" fmla="*/ 469183 h 6866768"/>
              <a:gd name="connsiteX7" fmla="*/ 2893361 w 3378513"/>
              <a:gd name="connsiteY7" fmla="*/ 691428 h 6866768"/>
              <a:gd name="connsiteX8" fmla="*/ 3120930 w 3378513"/>
              <a:gd name="connsiteY8" fmla="*/ 471563 h 6866768"/>
              <a:gd name="connsiteX9" fmla="*/ 2899052 w 3378513"/>
              <a:gd name="connsiteY9" fmla="*/ 252625 h 6866768"/>
              <a:gd name="connsiteX10" fmla="*/ 2680541 w 3378513"/>
              <a:gd name="connsiteY10" fmla="*/ 469183 h 6866768"/>
              <a:gd name="connsiteX0" fmla="*/ 17050 w 3378513"/>
              <a:gd name="connsiteY0" fmla="*/ 472090 h 6864622"/>
              <a:gd name="connsiteX1" fmla="*/ 16001 w 3378513"/>
              <a:gd name="connsiteY1" fmla="*/ 0 h 6864622"/>
              <a:gd name="connsiteX2" fmla="*/ 3377429 w 3378513"/>
              <a:gd name="connsiteY2" fmla="*/ 4279 h 6864622"/>
              <a:gd name="connsiteX3" fmla="*/ 3377035 w 3378513"/>
              <a:gd name="connsiteY3" fmla="*/ 6859899 h 6864622"/>
              <a:gd name="connsiteX4" fmla="*/ 7 w 3378513"/>
              <a:gd name="connsiteY4" fmla="*/ 6864622 h 6864622"/>
              <a:gd name="connsiteX5" fmla="*/ 17050 w 3378513"/>
              <a:gd name="connsiteY5" fmla="*/ 472090 h 6864622"/>
              <a:gd name="connsiteX6" fmla="*/ 2680541 w 3378513"/>
              <a:gd name="connsiteY6" fmla="*/ 467037 h 6864622"/>
              <a:gd name="connsiteX7" fmla="*/ 2893361 w 3378513"/>
              <a:gd name="connsiteY7" fmla="*/ 689282 h 6864622"/>
              <a:gd name="connsiteX8" fmla="*/ 3120930 w 3378513"/>
              <a:gd name="connsiteY8" fmla="*/ 469417 h 6864622"/>
              <a:gd name="connsiteX9" fmla="*/ 2899052 w 3378513"/>
              <a:gd name="connsiteY9" fmla="*/ 250479 h 6864622"/>
              <a:gd name="connsiteX10" fmla="*/ 2680541 w 3378513"/>
              <a:gd name="connsiteY10" fmla="*/ 467037 h 6864622"/>
              <a:gd name="connsiteX0" fmla="*/ 2799 w 3364262"/>
              <a:gd name="connsiteY0" fmla="*/ 605952 h 6995633"/>
              <a:gd name="connsiteX1" fmla="*/ 1750 w 3364262"/>
              <a:gd name="connsiteY1" fmla="*/ 133862 h 6995633"/>
              <a:gd name="connsiteX2" fmla="*/ 3363178 w 3364262"/>
              <a:gd name="connsiteY2" fmla="*/ 138141 h 6995633"/>
              <a:gd name="connsiteX3" fmla="*/ 3362784 w 3364262"/>
              <a:gd name="connsiteY3" fmla="*/ 6993761 h 6995633"/>
              <a:gd name="connsiteX4" fmla="*/ 44 w 3364262"/>
              <a:gd name="connsiteY4" fmla="*/ 6988959 h 6995633"/>
              <a:gd name="connsiteX5" fmla="*/ 2799 w 3364262"/>
              <a:gd name="connsiteY5" fmla="*/ 605952 h 6995633"/>
              <a:gd name="connsiteX6" fmla="*/ 2666290 w 3364262"/>
              <a:gd name="connsiteY6" fmla="*/ 600899 h 6995633"/>
              <a:gd name="connsiteX7" fmla="*/ 2879110 w 3364262"/>
              <a:gd name="connsiteY7" fmla="*/ 823144 h 6995633"/>
              <a:gd name="connsiteX8" fmla="*/ 3106679 w 3364262"/>
              <a:gd name="connsiteY8" fmla="*/ 603279 h 6995633"/>
              <a:gd name="connsiteX9" fmla="*/ 2884801 w 3364262"/>
              <a:gd name="connsiteY9" fmla="*/ 384341 h 6995633"/>
              <a:gd name="connsiteX10" fmla="*/ 2666290 w 3364262"/>
              <a:gd name="connsiteY10" fmla="*/ 600899 h 6995633"/>
              <a:gd name="connsiteX0" fmla="*/ 1049 w 3362512"/>
              <a:gd name="connsiteY0" fmla="*/ 606626 h 6999158"/>
              <a:gd name="connsiteX1" fmla="*/ 0 w 3362512"/>
              <a:gd name="connsiteY1" fmla="*/ 134536 h 6999158"/>
              <a:gd name="connsiteX2" fmla="*/ 3361428 w 3362512"/>
              <a:gd name="connsiteY2" fmla="*/ 138815 h 6999158"/>
              <a:gd name="connsiteX3" fmla="*/ 3361034 w 3362512"/>
              <a:gd name="connsiteY3" fmla="*/ 6994435 h 6999158"/>
              <a:gd name="connsiteX4" fmla="*/ 3056 w 3362512"/>
              <a:gd name="connsiteY4" fmla="*/ 6999158 h 6999158"/>
              <a:gd name="connsiteX5" fmla="*/ 1049 w 3362512"/>
              <a:gd name="connsiteY5" fmla="*/ 606626 h 6999158"/>
              <a:gd name="connsiteX6" fmla="*/ 2664540 w 3362512"/>
              <a:gd name="connsiteY6" fmla="*/ 601573 h 6999158"/>
              <a:gd name="connsiteX7" fmla="*/ 2877360 w 3362512"/>
              <a:gd name="connsiteY7" fmla="*/ 823818 h 6999158"/>
              <a:gd name="connsiteX8" fmla="*/ 3104929 w 3362512"/>
              <a:gd name="connsiteY8" fmla="*/ 603953 h 6999158"/>
              <a:gd name="connsiteX9" fmla="*/ 2883051 w 3362512"/>
              <a:gd name="connsiteY9" fmla="*/ 385015 h 6999158"/>
              <a:gd name="connsiteX10" fmla="*/ 2664540 w 3362512"/>
              <a:gd name="connsiteY10" fmla="*/ 601573 h 6999158"/>
              <a:gd name="connsiteX0" fmla="*/ 1049 w 3362512"/>
              <a:gd name="connsiteY0" fmla="*/ 472090 h 6864622"/>
              <a:gd name="connsiteX1" fmla="*/ 0 w 3362512"/>
              <a:gd name="connsiteY1" fmla="*/ 0 h 6864622"/>
              <a:gd name="connsiteX2" fmla="*/ 3361428 w 3362512"/>
              <a:gd name="connsiteY2" fmla="*/ 4279 h 6864622"/>
              <a:gd name="connsiteX3" fmla="*/ 3361034 w 3362512"/>
              <a:gd name="connsiteY3" fmla="*/ 6859899 h 6864622"/>
              <a:gd name="connsiteX4" fmla="*/ 3056 w 3362512"/>
              <a:gd name="connsiteY4" fmla="*/ 6864622 h 6864622"/>
              <a:gd name="connsiteX5" fmla="*/ 1049 w 3362512"/>
              <a:gd name="connsiteY5" fmla="*/ 472090 h 6864622"/>
              <a:gd name="connsiteX6" fmla="*/ 2664540 w 3362512"/>
              <a:gd name="connsiteY6" fmla="*/ 467037 h 6864622"/>
              <a:gd name="connsiteX7" fmla="*/ 2877360 w 3362512"/>
              <a:gd name="connsiteY7" fmla="*/ 689282 h 6864622"/>
              <a:gd name="connsiteX8" fmla="*/ 3104929 w 3362512"/>
              <a:gd name="connsiteY8" fmla="*/ 469417 h 6864622"/>
              <a:gd name="connsiteX9" fmla="*/ 2883051 w 3362512"/>
              <a:gd name="connsiteY9" fmla="*/ 250479 h 6864622"/>
              <a:gd name="connsiteX10" fmla="*/ 2664540 w 3362512"/>
              <a:gd name="connsiteY10" fmla="*/ 467037 h 686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2512" h="6864622">
                <a:moveTo>
                  <a:pt x="1049" y="472090"/>
                </a:moveTo>
                <a:cubicBezTo>
                  <a:pt x="540" y="280486"/>
                  <a:pt x="2211" y="189610"/>
                  <a:pt x="0" y="0"/>
                </a:cubicBezTo>
                <a:cubicBezTo>
                  <a:pt x="169727" y="3331"/>
                  <a:pt x="1331469" y="2853"/>
                  <a:pt x="3361428" y="4279"/>
                </a:cubicBezTo>
                <a:cubicBezTo>
                  <a:pt x="3359672" y="160679"/>
                  <a:pt x="3364939" y="6667196"/>
                  <a:pt x="3361034" y="6859899"/>
                </a:cubicBezTo>
                <a:cubicBezTo>
                  <a:pt x="3162112" y="6866669"/>
                  <a:pt x="313745" y="6862248"/>
                  <a:pt x="3056" y="6864622"/>
                </a:cubicBezTo>
                <a:cubicBezTo>
                  <a:pt x="2627" y="6587210"/>
                  <a:pt x="1558" y="663694"/>
                  <a:pt x="1049" y="472090"/>
                </a:cubicBezTo>
                <a:close/>
                <a:moveTo>
                  <a:pt x="2664540" y="467037"/>
                </a:moveTo>
                <a:cubicBezTo>
                  <a:pt x="2663592" y="575890"/>
                  <a:pt x="2744431" y="684123"/>
                  <a:pt x="2877360" y="689282"/>
                </a:cubicBezTo>
                <a:cubicBezTo>
                  <a:pt x="3010289" y="694441"/>
                  <a:pt x="3102791" y="587398"/>
                  <a:pt x="3104929" y="469417"/>
                </a:cubicBezTo>
                <a:cubicBezTo>
                  <a:pt x="3107067" y="351436"/>
                  <a:pt x="3004074" y="248495"/>
                  <a:pt x="2883051" y="250479"/>
                </a:cubicBezTo>
                <a:cubicBezTo>
                  <a:pt x="2762028" y="252463"/>
                  <a:pt x="2665488" y="358184"/>
                  <a:pt x="2664540" y="467037"/>
                </a:cubicBezTo>
                <a:close/>
              </a:path>
            </a:pathLst>
          </a:custGeom>
        </p:spPr>
        <p:txBody>
          <a:bodyPr/>
          <a:lstStyle/>
          <a:p>
            <a:r>
              <a:rPr lang="ru-RU"/>
              <a:t>Вставка рисунка</a:t>
            </a:r>
          </a:p>
        </p:txBody>
      </p:sp>
    </p:spTree>
    <p:extLst>
      <p:ext uri="{BB962C8B-B14F-4D97-AF65-F5344CB8AC3E}">
        <p14:creationId xmlns:p14="http://schemas.microsoft.com/office/powerpoint/2010/main" val="427816071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 колонки ">
    <p:spTree>
      <p:nvGrpSpPr>
        <p:cNvPr id="1" name=""/>
        <p:cNvGrpSpPr/>
        <p:nvPr/>
      </p:nvGrpSpPr>
      <p:grpSpPr>
        <a:xfrm>
          <a:off x="0" y="0"/>
          <a:ext cx="0" cy="0"/>
          <a:chOff x="0" y="0"/>
          <a:chExt cx="0" cy="0"/>
        </a:xfrm>
      </p:grpSpPr>
      <p:sp>
        <p:nvSpPr>
          <p:cNvPr id="4" name="Рисунок 3"/>
          <p:cNvSpPr>
            <a:spLocks noGrp="1"/>
          </p:cNvSpPr>
          <p:nvPr>
            <p:ph type="pic" sz="quarter" idx="23" hasCustomPrompt="1"/>
          </p:nvPr>
        </p:nvSpPr>
        <p:spPr>
          <a:xfrm>
            <a:off x="417910" y="1491630"/>
            <a:ext cx="913209" cy="913209"/>
          </a:xfrm>
        </p:spPr>
        <p:txBody>
          <a:bodyPr>
            <a:normAutofit/>
          </a:bodyPr>
          <a:lstStyle>
            <a:lvl1pPr>
              <a:defRPr sz="1200" baseline="0"/>
            </a:lvl1pPr>
          </a:lstStyle>
          <a:p>
            <a:r>
              <a:rPr lang="ru-RU"/>
              <a:t>Вставить иконку</a:t>
            </a:r>
          </a:p>
        </p:txBody>
      </p:sp>
      <p:sp>
        <p:nvSpPr>
          <p:cNvPr id="16" name="Текст 15"/>
          <p:cNvSpPr>
            <a:spLocks noGrp="1"/>
          </p:cNvSpPr>
          <p:nvPr>
            <p:ph type="body" sz="quarter" idx="11" hasCustomPrompt="1"/>
          </p:nvPr>
        </p:nvSpPr>
        <p:spPr>
          <a:xfrm>
            <a:off x="357802" y="2578285"/>
            <a:ext cx="1567904" cy="297331"/>
          </a:xfrm>
        </p:spPr>
        <p:txBody>
          <a:bodyPr>
            <a:normAutofit/>
          </a:bodyPr>
          <a:lstStyle>
            <a:lvl1pPr>
              <a:defRPr sz="1200" b="1"/>
            </a:lvl1pPr>
          </a:lstStyle>
          <a:p>
            <a:pPr lvl="0"/>
            <a:r>
              <a:rPr lang="ru-RU"/>
              <a:t>Заголовок 2 уровня</a:t>
            </a:r>
          </a:p>
        </p:txBody>
      </p:sp>
      <p:sp>
        <p:nvSpPr>
          <p:cNvPr id="14" name="Текст 13"/>
          <p:cNvSpPr>
            <a:spLocks noGrp="1"/>
          </p:cNvSpPr>
          <p:nvPr>
            <p:ph type="body" sz="quarter" idx="10" hasCustomPrompt="1"/>
          </p:nvPr>
        </p:nvSpPr>
        <p:spPr>
          <a:xfrm>
            <a:off x="357802" y="2875616"/>
            <a:ext cx="1992085"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a:p>
            <a:pPr lvl="0"/>
            <a:endParaRPr lang="ru-RU"/>
          </a:p>
        </p:txBody>
      </p:sp>
      <p:sp>
        <p:nvSpPr>
          <p:cNvPr id="29" name="Текст 15"/>
          <p:cNvSpPr>
            <a:spLocks noGrp="1"/>
          </p:cNvSpPr>
          <p:nvPr>
            <p:ph type="body" sz="quarter" idx="17" hasCustomPrompt="1"/>
          </p:nvPr>
        </p:nvSpPr>
        <p:spPr>
          <a:xfrm>
            <a:off x="2844646" y="2578285"/>
            <a:ext cx="1567904" cy="297331"/>
          </a:xfrm>
        </p:spPr>
        <p:txBody>
          <a:bodyPr>
            <a:normAutofit/>
          </a:bodyPr>
          <a:lstStyle>
            <a:lvl1pPr>
              <a:defRPr sz="1200" b="1"/>
            </a:lvl1pPr>
          </a:lstStyle>
          <a:p>
            <a:pPr lvl="0"/>
            <a:r>
              <a:rPr lang="ru-RU"/>
              <a:t>Заголовок 2 уровня</a:t>
            </a:r>
          </a:p>
        </p:txBody>
      </p:sp>
      <p:sp>
        <p:nvSpPr>
          <p:cNvPr id="30" name="Текст 13"/>
          <p:cNvSpPr>
            <a:spLocks noGrp="1"/>
          </p:cNvSpPr>
          <p:nvPr>
            <p:ph type="body" sz="quarter" idx="18" hasCustomPrompt="1"/>
          </p:nvPr>
        </p:nvSpPr>
        <p:spPr>
          <a:xfrm>
            <a:off x="2844645" y="2875616"/>
            <a:ext cx="197038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a:p>
            <a:pPr lvl="0"/>
            <a:endParaRPr lang="ru-RU"/>
          </a:p>
        </p:txBody>
      </p:sp>
      <p:sp>
        <p:nvSpPr>
          <p:cNvPr id="36" name="Текст 15"/>
          <p:cNvSpPr>
            <a:spLocks noGrp="1"/>
          </p:cNvSpPr>
          <p:nvPr>
            <p:ph type="body" sz="quarter" idx="20" hasCustomPrompt="1"/>
          </p:nvPr>
        </p:nvSpPr>
        <p:spPr>
          <a:xfrm>
            <a:off x="5476411" y="2578264"/>
            <a:ext cx="2631127" cy="297331"/>
          </a:xfrm>
        </p:spPr>
        <p:txBody>
          <a:bodyPr>
            <a:normAutofit/>
          </a:bodyPr>
          <a:lstStyle>
            <a:lvl1pPr>
              <a:defRPr sz="1200" b="1"/>
            </a:lvl1pPr>
          </a:lstStyle>
          <a:p>
            <a:pPr lvl="0"/>
            <a:r>
              <a:rPr lang="ru-RU"/>
              <a:t>Заголовок 2 уровня</a:t>
            </a:r>
          </a:p>
        </p:txBody>
      </p:sp>
      <p:sp>
        <p:nvSpPr>
          <p:cNvPr id="39" name="Текст 13"/>
          <p:cNvSpPr>
            <a:spLocks noGrp="1"/>
          </p:cNvSpPr>
          <p:nvPr>
            <p:ph type="body" sz="quarter" idx="21" hasCustomPrompt="1"/>
          </p:nvPr>
        </p:nvSpPr>
        <p:spPr>
          <a:xfrm>
            <a:off x="5476411" y="2875595"/>
            <a:ext cx="290301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a:p>
            <a:pPr lvl="0"/>
            <a:endParaRPr lang="ru-RU"/>
          </a:p>
        </p:txBody>
      </p:sp>
      <p:sp>
        <p:nvSpPr>
          <p:cNvPr id="33" name="Рисунок 3"/>
          <p:cNvSpPr>
            <a:spLocks noGrp="1"/>
          </p:cNvSpPr>
          <p:nvPr>
            <p:ph type="pic" sz="quarter" idx="24" hasCustomPrompt="1"/>
          </p:nvPr>
        </p:nvSpPr>
        <p:spPr>
          <a:xfrm>
            <a:off x="2916627" y="1491630"/>
            <a:ext cx="913209" cy="913209"/>
          </a:xfrm>
        </p:spPr>
        <p:txBody>
          <a:bodyPr>
            <a:normAutofit/>
          </a:bodyPr>
          <a:lstStyle>
            <a:lvl1pPr>
              <a:defRPr sz="1200" baseline="0"/>
            </a:lvl1pPr>
          </a:lstStyle>
          <a:p>
            <a:r>
              <a:rPr lang="ru-RU"/>
              <a:t>Вставить иконку</a:t>
            </a:r>
          </a:p>
        </p:txBody>
      </p:sp>
      <p:sp>
        <p:nvSpPr>
          <p:cNvPr id="34" name="Рисунок 3"/>
          <p:cNvSpPr>
            <a:spLocks noGrp="1"/>
          </p:cNvSpPr>
          <p:nvPr>
            <p:ph type="pic" sz="quarter" idx="25" hasCustomPrompt="1"/>
          </p:nvPr>
        </p:nvSpPr>
        <p:spPr>
          <a:xfrm>
            <a:off x="5541453" y="1491630"/>
            <a:ext cx="913209" cy="913209"/>
          </a:xfrm>
        </p:spPr>
        <p:txBody>
          <a:bodyPr>
            <a:normAutofit/>
          </a:bodyPr>
          <a:lstStyle>
            <a:lvl1pPr>
              <a:defRPr sz="1200" baseline="0"/>
            </a:lvl1pPr>
          </a:lstStyle>
          <a:p>
            <a:r>
              <a:rPr lang="ru-RU"/>
              <a:t>Вставить иконку</a:t>
            </a:r>
          </a:p>
        </p:txBody>
      </p:sp>
      <p:pic>
        <p:nvPicPr>
          <p:cNvPr id="37" name="Рисунок 3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0400" y="174934"/>
            <a:ext cx="326883" cy="326883"/>
          </a:xfrm>
          <a:prstGeom prst="rect">
            <a:avLst/>
          </a:prstGeom>
        </p:spPr>
      </p:pic>
      <p:sp>
        <p:nvSpPr>
          <p:cNvPr id="19" name="Subtitle 2"/>
          <p:cNvSpPr>
            <a:spLocks noGrp="1"/>
          </p:cNvSpPr>
          <p:nvPr>
            <p:ph type="subTitle" idx="1" hasCustomPrompt="1"/>
          </p:nvPr>
        </p:nvSpPr>
        <p:spPr>
          <a:xfrm>
            <a:off x="346393" y="797244"/>
            <a:ext cx="7966522"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 образец подзаголовка, образец подзаголовка, образец подзаголовка, образец подзаголовка, образец подзаголовка</a:t>
            </a:r>
            <a:endParaRPr lang="en-US"/>
          </a:p>
        </p:txBody>
      </p:sp>
      <p:sp>
        <p:nvSpPr>
          <p:cNvPr id="26" name="Текст 13"/>
          <p:cNvSpPr>
            <a:spLocks noGrp="1"/>
          </p:cNvSpPr>
          <p:nvPr>
            <p:ph type="body" sz="quarter" idx="22" hasCustomPrompt="1"/>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
        <p:nvSpPr>
          <p:cNvPr id="27" name="Title Placeholder 1"/>
          <p:cNvSpPr>
            <a:spLocks noGrp="1"/>
          </p:cNvSpPr>
          <p:nvPr>
            <p:ph type="title" hasCustomPrompt="1"/>
          </p:nvPr>
        </p:nvSpPr>
        <p:spPr>
          <a:xfrm>
            <a:off x="343581" y="390117"/>
            <a:ext cx="7976813" cy="394528"/>
          </a:xfrm>
          <a:prstGeom prst="rect">
            <a:avLst/>
          </a:prstGeom>
        </p:spPr>
        <p:txBody>
          <a:bodyPr vert="horz" lIns="91440" tIns="45720" rIns="91440" bIns="45720" rtlCol="0" anchor="t">
            <a:normAutofit/>
          </a:bodyPr>
          <a:lstStyle>
            <a:lvl1pPr>
              <a:defRPr/>
            </a:lvl1pPr>
          </a:lstStyle>
          <a:p>
            <a:r>
              <a:rPr lang="ru-RU"/>
              <a:t>Образец заголовка </a:t>
            </a:r>
            <a:endParaRPr lang="en-US"/>
          </a:p>
        </p:txBody>
      </p:sp>
    </p:spTree>
    <p:extLst>
      <p:ext uri="{BB962C8B-B14F-4D97-AF65-F5344CB8AC3E}">
        <p14:creationId xmlns:p14="http://schemas.microsoft.com/office/powerpoint/2010/main" val="35202881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 колонки и фото">
    <p:spTree>
      <p:nvGrpSpPr>
        <p:cNvPr id="1" name=""/>
        <p:cNvGrpSpPr/>
        <p:nvPr/>
      </p:nvGrpSpPr>
      <p:grpSpPr>
        <a:xfrm>
          <a:off x="0" y="0"/>
          <a:ext cx="0" cy="0"/>
          <a:chOff x="0" y="0"/>
          <a:chExt cx="0" cy="0"/>
        </a:xfrm>
      </p:grpSpPr>
      <p:sp>
        <p:nvSpPr>
          <p:cNvPr id="38" name="Рисунок 4"/>
          <p:cNvSpPr>
            <a:spLocks noGrp="1"/>
          </p:cNvSpPr>
          <p:nvPr>
            <p:ph type="pic" sz="quarter" idx="16" hasCustomPrompt="1"/>
          </p:nvPr>
        </p:nvSpPr>
        <p:spPr>
          <a:xfrm>
            <a:off x="417957" y="1736098"/>
            <a:ext cx="688181" cy="688181"/>
          </a:xfrm>
        </p:spPr>
        <p:txBody>
          <a:bodyPr>
            <a:normAutofit/>
          </a:bodyPr>
          <a:lstStyle>
            <a:lvl1pPr>
              <a:defRPr sz="1050" baseline="0"/>
            </a:lvl1pPr>
          </a:lstStyle>
          <a:p>
            <a:r>
              <a:rPr lang="ru-RU"/>
              <a:t>Место для иконки</a:t>
            </a:r>
          </a:p>
        </p:txBody>
      </p:sp>
      <p:sp>
        <p:nvSpPr>
          <p:cNvPr id="31" name="Рисунок 4"/>
          <p:cNvSpPr>
            <a:spLocks noGrp="1"/>
          </p:cNvSpPr>
          <p:nvPr>
            <p:ph type="pic" sz="quarter" idx="19" hasCustomPrompt="1"/>
          </p:nvPr>
        </p:nvSpPr>
        <p:spPr>
          <a:xfrm>
            <a:off x="2497763" y="1736098"/>
            <a:ext cx="688181" cy="688181"/>
          </a:xfrm>
        </p:spPr>
        <p:txBody>
          <a:bodyPr>
            <a:normAutofit/>
          </a:bodyPr>
          <a:lstStyle>
            <a:lvl1pPr>
              <a:defRPr sz="1050" baseline="0"/>
            </a:lvl1pPr>
          </a:lstStyle>
          <a:p>
            <a:r>
              <a:rPr lang="ru-RU"/>
              <a:t>Место для иконки</a:t>
            </a:r>
          </a:p>
        </p:txBody>
      </p:sp>
      <p:sp>
        <p:nvSpPr>
          <p:cNvPr id="40" name="Рисунок 4"/>
          <p:cNvSpPr>
            <a:spLocks noGrp="1"/>
          </p:cNvSpPr>
          <p:nvPr>
            <p:ph type="pic" sz="quarter" idx="22" hasCustomPrompt="1"/>
          </p:nvPr>
        </p:nvSpPr>
        <p:spPr>
          <a:xfrm>
            <a:off x="4590679" y="1736077"/>
            <a:ext cx="688181" cy="688181"/>
          </a:xfrm>
        </p:spPr>
        <p:txBody>
          <a:bodyPr>
            <a:normAutofit/>
          </a:bodyPr>
          <a:lstStyle>
            <a:lvl1pPr>
              <a:defRPr sz="1050" baseline="0"/>
            </a:lvl1pPr>
          </a:lstStyle>
          <a:p>
            <a:r>
              <a:rPr lang="ru-RU"/>
              <a:t>Место для иконки</a:t>
            </a:r>
          </a:p>
        </p:txBody>
      </p:sp>
      <p:sp>
        <p:nvSpPr>
          <p:cNvPr id="16" name="Текст 15"/>
          <p:cNvSpPr>
            <a:spLocks noGrp="1"/>
          </p:cNvSpPr>
          <p:nvPr>
            <p:ph type="body" sz="quarter" idx="11" hasCustomPrompt="1"/>
          </p:nvPr>
        </p:nvSpPr>
        <p:spPr>
          <a:xfrm>
            <a:off x="357802" y="2578285"/>
            <a:ext cx="1567904" cy="297331"/>
          </a:xfrm>
        </p:spPr>
        <p:txBody>
          <a:bodyPr>
            <a:normAutofit/>
          </a:bodyPr>
          <a:lstStyle>
            <a:lvl1pPr>
              <a:defRPr sz="1200" b="1"/>
            </a:lvl1pPr>
          </a:lstStyle>
          <a:p>
            <a:pPr lvl="0"/>
            <a:r>
              <a:rPr lang="ru-RU"/>
              <a:t>Заголовок 2 уровня</a:t>
            </a:r>
          </a:p>
        </p:txBody>
      </p:sp>
      <p:sp>
        <p:nvSpPr>
          <p:cNvPr id="14" name="Текст 13"/>
          <p:cNvSpPr>
            <a:spLocks noGrp="1"/>
          </p:cNvSpPr>
          <p:nvPr>
            <p:ph type="body" sz="quarter" idx="10" hasCustomPrompt="1"/>
          </p:nvPr>
        </p:nvSpPr>
        <p:spPr>
          <a:xfrm>
            <a:off x="357802" y="2909051"/>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a:p>
            <a:pPr lvl="0"/>
            <a:endParaRPr lang="ru-RU"/>
          </a:p>
        </p:txBody>
      </p:sp>
      <p:sp>
        <p:nvSpPr>
          <p:cNvPr id="29" name="Текст 15"/>
          <p:cNvSpPr>
            <a:spLocks noGrp="1"/>
          </p:cNvSpPr>
          <p:nvPr>
            <p:ph type="body" sz="quarter" idx="17" hasCustomPrompt="1"/>
          </p:nvPr>
        </p:nvSpPr>
        <p:spPr>
          <a:xfrm>
            <a:off x="2437609" y="2578285"/>
            <a:ext cx="1567904" cy="297331"/>
          </a:xfrm>
        </p:spPr>
        <p:txBody>
          <a:bodyPr>
            <a:normAutofit/>
          </a:bodyPr>
          <a:lstStyle>
            <a:lvl1pPr>
              <a:defRPr sz="1200" b="1"/>
            </a:lvl1pPr>
          </a:lstStyle>
          <a:p>
            <a:pPr lvl="0"/>
            <a:r>
              <a:rPr lang="ru-RU"/>
              <a:t>Заголовок 2 уровня</a:t>
            </a:r>
          </a:p>
        </p:txBody>
      </p:sp>
      <p:sp>
        <p:nvSpPr>
          <p:cNvPr id="30" name="Текст 13"/>
          <p:cNvSpPr>
            <a:spLocks noGrp="1"/>
          </p:cNvSpPr>
          <p:nvPr>
            <p:ph type="body" sz="quarter" idx="18" hasCustomPrompt="1"/>
          </p:nvPr>
        </p:nvSpPr>
        <p:spPr>
          <a:xfrm>
            <a:off x="2437609" y="2909051"/>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a:p>
            <a:pPr lvl="0"/>
            <a:endParaRPr lang="ru-RU"/>
          </a:p>
        </p:txBody>
      </p:sp>
      <p:sp>
        <p:nvSpPr>
          <p:cNvPr id="36" name="Текст 15"/>
          <p:cNvSpPr>
            <a:spLocks noGrp="1"/>
          </p:cNvSpPr>
          <p:nvPr>
            <p:ph type="body" sz="quarter" idx="20" hasCustomPrompt="1"/>
          </p:nvPr>
        </p:nvSpPr>
        <p:spPr>
          <a:xfrm>
            <a:off x="4530525" y="2578264"/>
            <a:ext cx="1567904" cy="297331"/>
          </a:xfrm>
        </p:spPr>
        <p:txBody>
          <a:bodyPr>
            <a:normAutofit/>
          </a:bodyPr>
          <a:lstStyle>
            <a:lvl1pPr>
              <a:defRPr sz="1200" b="1"/>
            </a:lvl1pPr>
          </a:lstStyle>
          <a:p>
            <a:pPr lvl="0"/>
            <a:r>
              <a:rPr lang="ru-RU"/>
              <a:t>Заголовок 2 уровня</a:t>
            </a:r>
          </a:p>
        </p:txBody>
      </p:sp>
      <p:sp>
        <p:nvSpPr>
          <p:cNvPr id="39" name="Текст 13"/>
          <p:cNvSpPr>
            <a:spLocks noGrp="1"/>
          </p:cNvSpPr>
          <p:nvPr>
            <p:ph type="body" sz="quarter" idx="21" hasCustomPrompt="1"/>
          </p:nvPr>
        </p:nvSpPr>
        <p:spPr>
          <a:xfrm>
            <a:off x="4530525" y="2909030"/>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a:p>
            <a:pPr lvl="0"/>
            <a:endParaRPr lang="ru-RU"/>
          </a:p>
        </p:txBody>
      </p:sp>
      <p:sp>
        <p:nvSpPr>
          <p:cNvPr id="23" name="Subtitle 2"/>
          <p:cNvSpPr>
            <a:spLocks noGrp="1"/>
          </p:cNvSpPr>
          <p:nvPr>
            <p:ph type="subTitle" idx="1" hasCustomPrompt="1"/>
          </p:nvPr>
        </p:nvSpPr>
        <p:spPr>
          <a:xfrm>
            <a:off x="346393" y="797244"/>
            <a:ext cx="5872790"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 образец подзаголовка, образец подзаголовка, образец подзаголовка, образец подзаголовка</a:t>
            </a:r>
            <a:endParaRPr lang="en-US"/>
          </a:p>
        </p:txBody>
      </p:sp>
      <p:sp>
        <p:nvSpPr>
          <p:cNvPr id="37" name="Текст 13"/>
          <p:cNvSpPr>
            <a:spLocks noGrp="1"/>
          </p:cNvSpPr>
          <p:nvPr>
            <p:ph type="body" sz="quarter" idx="23" hasCustomPrompt="1"/>
          </p:nvPr>
        </p:nvSpPr>
        <p:spPr>
          <a:xfrm>
            <a:off x="346807" y="229348"/>
            <a:ext cx="5818370"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
        <p:nvSpPr>
          <p:cNvPr id="41" name="Title Placeholder 1"/>
          <p:cNvSpPr>
            <a:spLocks noGrp="1"/>
          </p:cNvSpPr>
          <p:nvPr>
            <p:ph type="title" hasCustomPrompt="1"/>
          </p:nvPr>
        </p:nvSpPr>
        <p:spPr>
          <a:xfrm>
            <a:off x="343582" y="390117"/>
            <a:ext cx="5821596" cy="394528"/>
          </a:xfrm>
          <a:prstGeom prst="rect">
            <a:avLst/>
          </a:prstGeom>
        </p:spPr>
        <p:txBody>
          <a:bodyPr vert="horz" lIns="91440" tIns="45720" rIns="91440" bIns="45720" rtlCol="0" anchor="t">
            <a:normAutofit/>
          </a:bodyPr>
          <a:lstStyle>
            <a:lvl1pPr>
              <a:defRPr/>
            </a:lvl1pPr>
          </a:lstStyle>
          <a:p>
            <a:r>
              <a:rPr lang="ru-RU"/>
              <a:t>Образец заголовка </a:t>
            </a:r>
            <a:endParaRPr lang="en-US"/>
          </a:p>
        </p:txBody>
      </p:sp>
      <p:sp>
        <p:nvSpPr>
          <p:cNvPr id="21" name="Прямоугольник 14"/>
          <p:cNvSpPr/>
          <p:nvPr userDrawn="1"/>
        </p:nvSpPr>
        <p:spPr>
          <a:xfrm>
            <a:off x="6623441" y="0"/>
            <a:ext cx="2520558" cy="5143500"/>
          </a:xfrm>
          <a:custGeom>
            <a:avLst/>
            <a:gdLst>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0744" h="6858000">
                <a:moveTo>
                  <a:pt x="0" y="0"/>
                </a:moveTo>
                <a:lnTo>
                  <a:pt x="3360744" y="0"/>
                </a:lnTo>
                <a:lnTo>
                  <a:pt x="3360744" y="6858000"/>
                </a:lnTo>
                <a:lnTo>
                  <a:pt x="0" y="6858000"/>
                </a:lnTo>
                <a:cubicBezTo>
                  <a:pt x="4763" y="6591300"/>
                  <a:pt x="0" y="2286000"/>
                  <a:pt x="0" y="0"/>
                </a:cubicBezTo>
                <a:close/>
              </a:path>
            </a:pathLst>
          </a:cu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2" name="Овал 21"/>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24" name="Рисунок 2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25" name="Рисунок 23"/>
          <p:cNvSpPr>
            <a:spLocks noGrp="1"/>
          </p:cNvSpPr>
          <p:nvPr>
            <p:ph type="pic" sz="quarter" idx="24"/>
          </p:nvPr>
        </p:nvSpPr>
        <p:spPr>
          <a:xfrm>
            <a:off x="6623229" y="-2281"/>
            <a:ext cx="2521884" cy="5148467"/>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613495 h 6997137"/>
              <a:gd name="connsiteX1" fmla="*/ 0 w 7948336"/>
              <a:gd name="connsiteY1" fmla="*/ 124895 h 6997137"/>
              <a:gd name="connsiteX2" fmla="*/ 7947252 w 7948336"/>
              <a:gd name="connsiteY2" fmla="*/ 129174 h 6997137"/>
              <a:gd name="connsiteX3" fmla="*/ 7946858 w 7948336"/>
              <a:gd name="connsiteY3" fmla="*/ 6984794 h 6997137"/>
              <a:gd name="connsiteX4" fmla="*/ 7338 w 7948336"/>
              <a:gd name="connsiteY4" fmla="*/ 6997137 h 6997137"/>
              <a:gd name="connsiteX5" fmla="*/ 1040 w 7948336"/>
              <a:gd name="connsiteY5" fmla="*/ 613495 h 6997137"/>
              <a:gd name="connsiteX6" fmla="*/ 7250364 w 7948336"/>
              <a:gd name="connsiteY6" fmla="*/ 591932 h 6997137"/>
              <a:gd name="connsiteX7" fmla="*/ 7463184 w 7948336"/>
              <a:gd name="connsiteY7" fmla="*/ 814177 h 6997137"/>
              <a:gd name="connsiteX8" fmla="*/ 7690753 w 7948336"/>
              <a:gd name="connsiteY8" fmla="*/ 594312 h 6997137"/>
              <a:gd name="connsiteX9" fmla="*/ 7468875 w 7948336"/>
              <a:gd name="connsiteY9" fmla="*/ 375374 h 6997137"/>
              <a:gd name="connsiteX10" fmla="*/ 7250364 w 7948336"/>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830123 w 7940999"/>
              <a:gd name="connsiteY0" fmla="*/ 622491 h 6983273"/>
              <a:gd name="connsiteX1" fmla="*/ 1850038 w 7940999"/>
              <a:gd name="connsiteY1" fmla="*/ 111031 h 6983273"/>
              <a:gd name="connsiteX2" fmla="*/ 7939915 w 7940999"/>
              <a:gd name="connsiteY2" fmla="*/ 115310 h 6983273"/>
              <a:gd name="connsiteX3" fmla="*/ 7939521 w 7940999"/>
              <a:gd name="connsiteY3" fmla="*/ 6970930 h 6983273"/>
              <a:gd name="connsiteX4" fmla="*/ 1 w 7940999"/>
              <a:gd name="connsiteY4" fmla="*/ 6983273 h 6983273"/>
              <a:gd name="connsiteX5" fmla="*/ 1830123 w 7940999"/>
              <a:gd name="connsiteY5" fmla="*/ 622491 h 6983273"/>
              <a:gd name="connsiteX6" fmla="*/ 7243027 w 7940999"/>
              <a:gd name="connsiteY6" fmla="*/ 578068 h 6983273"/>
              <a:gd name="connsiteX7" fmla="*/ 7455847 w 7940999"/>
              <a:gd name="connsiteY7" fmla="*/ 800313 h 6983273"/>
              <a:gd name="connsiteX8" fmla="*/ 7683416 w 7940999"/>
              <a:gd name="connsiteY8" fmla="*/ 580448 h 6983273"/>
              <a:gd name="connsiteX9" fmla="*/ 7461538 w 7940999"/>
              <a:gd name="connsiteY9" fmla="*/ 361510 h 6983273"/>
              <a:gd name="connsiteX10" fmla="*/ 7243027 w 7940999"/>
              <a:gd name="connsiteY10" fmla="*/ 578068 h 6983273"/>
              <a:gd name="connsiteX0" fmla="*/ 1830123 w 7940999"/>
              <a:gd name="connsiteY0" fmla="*/ 51360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30123 w 7940999"/>
              <a:gd name="connsiteY5" fmla="*/ 51360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1852983 w 7940999"/>
              <a:gd name="connsiteY0" fmla="*/ 50598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52983 w 7940999"/>
              <a:gd name="connsiteY5" fmla="*/ 50598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2945 w 6090961"/>
              <a:gd name="connsiteY0" fmla="*/ 619462 h 6987864"/>
              <a:gd name="connsiteX1" fmla="*/ 0 w 6090961"/>
              <a:gd name="connsiteY1" fmla="*/ 115622 h 6987864"/>
              <a:gd name="connsiteX2" fmla="*/ 6089877 w 6090961"/>
              <a:gd name="connsiteY2" fmla="*/ 119901 h 6987864"/>
              <a:gd name="connsiteX3" fmla="*/ 6089483 w 6090961"/>
              <a:gd name="connsiteY3" fmla="*/ 6975521 h 6987864"/>
              <a:gd name="connsiteX4" fmla="*/ 16863 w 6090961"/>
              <a:gd name="connsiteY4" fmla="*/ 6987864 h 6987864"/>
              <a:gd name="connsiteX5" fmla="*/ 2945 w 6090961"/>
              <a:gd name="connsiteY5" fmla="*/ 619462 h 6987864"/>
              <a:gd name="connsiteX6" fmla="*/ 5392989 w 6090961"/>
              <a:gd name="connsiteY6" fmla="*/ 582659 h 6987864"/>
              <a:gd name="connsiteX7" fmla="*/ 5605809 w 6090961"/>
              <a:gd name="connsiteY7" fmla="*/ 804904 h 6987864"/>
              <a:gd name="connsiteX8" fmla="*/ 5833378 w 6090961"/>
              <a:gd name="connsiteY8" fmla="*/ 585039 h 6987864"/>
              <a:gd name="connsiteX9" fmla="*/ 5611500 w 6090961"/>
              <a:gd name="connsiteY9" fmla="*/ 366101 h 6987864"/>
              <a:gd name="connsiteX10" fmla="*/ 5392989 w 6090961"/>
              <a:gd name="connsiteY10" fmla="*/ 582659 h 6987864"/>
              <a:gd name="connsiteX0" fmla="*/ 2945 w 6090961"/>
              <a:gd name="connsiteY0" fmla="*/ 50598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50598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4996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996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369 w 6113785"/>
              <a:gd name="connsiteY0" fmla="*/ 486936 h 6874388"/>
              <a:gd name="connsiteX1" fmla="*/ 22824 w 6113785"/>
              <a:gd name="connsiteY1" fmla="*/ 2146 h 6874388"/>
              <a:gd name="connsiteX2" fmla="*/ 6112701 w 6113785"/>
              <a:gd name="connsiteY2" fmla="*/ 6425 h 6874388"/>
              <a:gd name="connsiteX3" fmla="*/ 6112307 w 6113785"/>
              <a:gd name="connsiteY3" fmla="*/ 6862045 h 6874388"/>
              <a:gd name="connsiteX4" fmla="*/ 39687 w 6113785"/>
              <a:gd name="connsiteY4" fmla="*/ 6874388 h 6874388"/>
              <a:gd name="connsiteX5" fmla="*/ 369 w 6113785"/>
              <a:gd name="connsiteY5" fmla="*/ 486936 h 6874388"/>
              <a:gd name="connsiteX6" fmla="*/ 5415813 w 6113785"/>
              <a:gd name="connsiteY6" fmla="*/ 469183 h 6874388"/>
              <a:gd name="connsiteX7" fmla="*/ 5628633 w 6113785"/>
              <a:gd name="connsiteY7" fmla="*/ 691428 h 6874388"/>
              <a:gd name="connsiteX8" fmla="*/ 5856202 w 6113785"/>
              <a:gd name="connsiteY8" fmla="*/ 471563 h 6874388"/>
              <a:gd name="connsiteX9" fmla="*/ 5634324 w 6113785"/>
              <a:gd name="connsiteY9" fmla="*/ 252625 h 6874388"/>
              <a:gd name="connsiteX10" fmla="*/ 5415813 w 6113785"/>
              <a:gd name="connsiteY10" fmla="*/ 469183 h 6874388"/>
              <a:gd name="connsiteX0" fmla="*/ 2945 w 6090961"/>
              <a:gd name="connsiteY0" fmla="*/ 4742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742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606626 h 6999158"/>
              <a:gd name="connsiteX1" fmla="*/ 0 w 6090961"/>
              <a:gd name="connsiteY1" fmla="*/ 134536 h 6999158"/>
              <a:gd name="connsiteX2" fmla="*/ 6089877 w 6090961"/>
              <a:gd name="connsiteY2" fmla="*/ 138815 h 6999158"/>
              <a:gd name="connsiteX3" fmla="*/ 6089483 w 6090961"/>
              <a:gd name="connsiteY3" fmla="*/ 6994435 h 6999158"/>
              <a:gd name="connsiteX4" fmla="*/ 1623 w 6090961"/>
              <a:gd name="connsiteY4" fmla="*/ 6999158 h 6999158"/>
              <a:gd name="connsiteX5" fmla="*/ 2945 w 6090961"/>
              <a:gd name="connsiteY5" fmla="*/ 606626 h 6999158"/>
              <a:gd name="connsiteX6" fmla="*/ 5392989 w 6090961"/>
              <a:gd name="connsiteY6" fmla="*/ 601573 h 6999158"/>
              <a:gd name="connsiteX7" fmla="*/ 5605809 w 6090961"/>
              <a:gd name="connsiteY7" fmla="*/ 823818 h 6999158"/>
              <a:gd name="connsiteX8" fmla="*/ 5833378 w 6090961"/>
              <a:gd name="connsiteY8" fmla="*/ 603953 h 6999158"/>
              <a:gd name="connsiteX9" fmla="*/ 5611500 w 6090961"/>
              <a:gd name="connsiteY9" fmla="*/ 385015 h 6999158"/>
              <a:gd name="connsiteX10" fmla="*/ 5392989 w 6090961"/>
              <a:gd name="connsiteY10" fmla="*/ 601573 h 6999158"/>
              <a:gd name="connsiteX0" fmla="*/ 2945 w 6090961"/>
              <a:gd name="connsiteY0" fmla="*/ 474236 h 6866768"/>
              <a:gd name="connsiteX1" fmla="*/ 0 w 6090961"/>
              <a:gd name="connsiteY1" fmla="*/ 2146 h 6866768"/>
              <a:gd name="connsiteX2" fmla="*/ 6089877 w 6090961"/>
              <a:gd name="connsiteY2" fmla="*/ 6425 h 6866768"/>
              <a:gd name="connsiteX3" fmla="*/ 6089483 w 6090961"/>
              <a:gd name="connsiteY3" fmla="*/ 6862045 h 6866768"/>
              <a:gd name="connsiteX4" fmla="*/ 1623 w 6090961"/>
              <a:gd name="connsiteY4" fmla="*/ 6866768 h 6866768"/>
              <a:gd name="connsiteX5" fmla="*/ 2945 w 6090961"/>
              <a:gd name="connsiteY5" fmla="*/ 474236 h 6866768"/>
              <a:gd name="connsiteX6" fmla="*/ 5392989 w 6090961"/>
              <a:gd name="connsiteY6" fmla="*/ 469183 h 6866768"/>
              <a:gd name="connsiteX7" fmla="*/ 5605809 w 6090961"/>
              <a:gd name="connsiteY7" fmla="*/ 691428 h 6866768"/>
              <a:gd name="connsiteX8" fmla="*/ 5833378 w 6090961"/>
              <a:gd name="connsiteY8" fmla="*/ 471563 h 6866768"/>
              <a:gd name="connsiteX9" fmla="*/ 5611500 w 6090961"/>
              <a:gd name="connsiteY9" fmla="*/ 252625 h 6866768"/>
              <a:gd name="connsiteX10" fmla="*/ 5392989 w 6090961"/>
              <a:gd name="connsiteY10" fmla="*/ 469183 h 6866768"/>
              <a:gd name="connsiteX0" fmla="*/ 201720 w 6289736"/>
              <a:gd name="connsiteY0" fmla="*/ 606626 h 6999158"/>
              <a:gd name="connsiteX1" fmla="*/ 2917699 w 6289736"/>
              <a:gd name="connsiteY1" fmla="*/ 134536 h 6999158"/>
              <a:gd name="connsiteX2" fmla="*/ 6288652 w 6289736"/>
              <a:gd name="connsiteY2" fmla="*/ 138815 h 6999158"/>
              <a:gd name="connsiteX3" fmla="*/ 6288258 w 6289736"/>
              <a:gd name="connsiteY3" fmla="*/ 6994435 h 6999158"/>
              <a:gd name="connsiteX4" fmla="*/ 200398 w 6289736"/>
              <a:gd name="connsiteY4" fmla="*/ 6999158 h 6999158"/>
              <a:gd name="connsiteX5" fmla="*/ 201720 w 6289736"/>
              <a:gd name="connsiteY5" fmla="*/ 606626 h 6999158"/>
              <a:gd name="connsiteX6" fmla="*/ 5591764 w 6289736"/>
              <a:gd name="connsiteY6" fmla="*/ 601573 h 6999158"/>
              <a:gd name="connsiteX7" fmla="*/ 5804584 w 6289736"/>
              <a:gd name="connsiteY7" fmla="*/ 823818 h 6999158"/>
              <a:gd name="connsiteX8" fmla="*/ 6032153 w 6289736"/>
              <a:gd name="connsiteY8" fmla="*/ 603953 h 6999158"/>
              <a:gd name="connsiteX9" fmla="*/ 5810275 w 6289736"/>
              <a:gd name="connsiteY9" fmla="*/ 385015 h 6999158"/>
              <a:gd name="connsiteX10" fmla="*/ 5591764 w 6289736"/>
              <a:gd name="connsiteY10" fmla="*/ 601573 h 6999158"/>
              <a:gd name="connsiteX0" fmla="*/ 2704063 w 6089339"/>
              <a:gd name="connsiteY0" fmla="*/ 606626 h 6999158"/>
              <a:gd name="connsiteX1" fmla="*/ 2717302 w 6089339"/>
              <a:gd name="connsiteY1" fmla="*/ 134536 h 6999158"/>
              <a:gd name="connsiteX2" fmla="*/ 6088255 w 6089339"/>
              <a:gd name="connsiteY2" fmla="*/ 138815 h 6999158"/>
              <a:gd name="connsiteX3" fmla="*/ 6087861 w 6089339"/>
              <a:gd name="connsiteY3" fmla="*/ 6994435 h 6999158"/>
              <a:gd name="connsiteX4" fmla="*/ 1 w 6089339"/>
              <a:gd name="connsiteY4" fmla="*/ 6999158 h 6999158"/>
              <a:gd name="connsiteX5" fmla="*/ 2704063 w 6089339"/>
              <a:gd name="connsiteY5" fmla="*/ 606626 h 6999158"/>
              <a:gd name="connsiteX6" fmla="*/ 5391367 w 6089339"/>
              <a:gd name="connsiteY6" fmla="*/ 601573 h 6999158"/>
              <a:gd name="connsiteX7" fmla="*/ 5604187 w 6089339"/>
              <a:gd name="connsiteY7" fmla="*/ 823818 h 6999158"/>
              <a:gd name="connsiteX8" fmla="*/ 5831756 w 6089339"/>
              <a:gd name="connsiteY8" fmla="*/ 603953 h 6999158"/>
              <a:gd name="connsiteX9" fmla="*/ 5609878 w 6089339"/>
              <a:gd name="connsiteY9" fmla="*/ 385015 h 6999158"/>
              <a:gd name="connsiteX10" fmla="*/ 5391367 w 6089339"/>
              <a:gd name="connsiteY10" fmla="*/ 601573 h 6999158"/>
              <a:gd name="connsiteX0" fmla="*/ 2704063 w 6089339"/>
              <a:gd name="connsiteY0" fmla="*/ 474236 h 6866768"/>
              <a:gd name="connsiteX1" fmla="*/ 2717302 w 6089339"/>
              <a:gd name="connsiteY1" fmla="*/ 2146 h 6866768"/>
              <a:gd name="connsiteX2" fmla="*/ 6088255 w 6089339"/>
              <a:gd name="connsiteY2" fmla="*/ 6425 h 6866768"/>
              <a:gd name="connsiteX3" fmla="*/ 6087861 w 6089339"/>
              <a:gd name="connsiteY3" fmla="*/ 6862045 h 6866768"/>
              <a:gd name="connsiteX4" fmla="*/ 1 w 6089339"/>
              <a:gd name="connsiteY4" fmla="*/ 6866768 h 6866768"/>
              <a:gd name="connsiteX5" fmla="*/ 2704063 w 6089339"/>
              <a:gd name="connsiteY5" fmla="*/ 474236 h 6866768"/>
              <a:gd name="connsiteX6" fmla="*/ 5391367 w 6089339"/>
              <a:gd name="connsiteY6" fmla="*/ 469183 h 6866768"/>
              <a:gd name="connsiteX7" fmla="*/ 5604187 w 6089339"/>
              <a:gd name="connsiteY7" fmla="*/ 691428 h 6866768"/>
              <a:gd name="connsiteX8" fmla="*/ 5831756 w 6089339"/>
              <a:gd name="connsiteY8" fmla="*/ 471563 h 6866768"/>
              <a:gd name="connsiteX9" fmla="*/ 5609878 w 6089339"/>
              <a:gd name="connsiteY9" fmla="*/ 252625 h 6866768"/>
              <a:gd name="connsiteX10" fmla="*/ 5391367 w 6089339"/>
              <a:gd name="connsiteY10" fmla="*/ 469183 h 6866768"/>
              <a:gd name="connsiteX0" fmla="*/ 107 w 3385383"/>
              <a:gd name="connsiteY0" fmla="*/ 606626 h 6999158"/>
              <a:gd name="connsiteX1" fmla="*/ 13346 w 3385383"/>
              <a:gd name="connsiteY1" fmla="*/ 134536 h 6999158"/>
              <a:gd name="connsiteX2" fmla="*/ 3384299 w 3385383"/>
              <a:gd name="connsiteY2" fmla="*/ 138815 h 6999158"/>
              <a:gd name="connsiteX3" fmla="*/ 3383905 w 3385383"/>
              <a:gd name="connsiteY3" fmla="*/ 6994435 h 6999158"/>
              <a:gd name="connsiteX4" fmla="*/ 6877 w 3385383"/>
              <a:gd name="connsiteY4" fmla="*/ 6999158 h 6999158"/>
              <a:gd name="connsiteX5" fmla="*/ 107 w 3385383"/>
              <a:gd name="connsiteY5" fmla="*/ 606626 h 6999158"/>
              <a:gd name="connsiteX6" fmla="*/ 2687411 w 3385383"/>
              <a:gd name="connsiteY6" fmla="*/ 601573 h 6999158"/>
              <a:gd name="connsiteX7" fmla="*/ 2900231 w 3385383"/>
              <a:gd name="connsiteY7" fmla="*/ 823818 h 6999158"/>
              <a:gd name="connsiteX8" fmla="*/ 3127800 w 3385383"/>
              <a:gd name="connsiteY8" fmla="*/ 603953 h 6999158"/>
              <a:gd name="connsiteX9" fmla="*/ 2905922 w 3385383"/>
              <a:gd name="connsiteY9" fmla="*/ 385015 h 6999158"/>
              <a:gd name="connsiteX10" fmla="*/ 2687411 w 3385383"/>
              <a:gd name="connsiteY10" fmla="*/ 601573 h 6999158"/>
              <a:gd name="connsiteX0" fmla="*/ 34386 w 3419662"/>
              <a:gd name="connsiteY0" fmla="*/ 606626 h 6999158"/>
              <a:gd name="connsiteX1" fmla="*/ 0 w 3419662"/>
              <a:gd name="connsiteY1" fmla="*/ 134536 h 6999158"/>
              <a:gd name="connsiteX2" fmla="*/ 3418578 w 3419662"/>
              <a:gd name="connsiteY2" fmla="*/ 138815 h 6999158"/>
              <a:gd name="connsiteX3" fmla="*/ 3418184 w 3419662"/>
              <a:gd name="connsiteY3" fmla="*/ 6994435 h 6999158"/>
              <a:gd name="connsiteX4" fmla="*/ 41156 w 3419662"/>
              <a:gd name="connsiteY4" fmla="*/ 6999158 h 6999158"/>
              <a:gd name="connsiteX5" fmla="*/ 34386 w 3419662"/>
              <a:gd name="connsiteY5" fmla="*/ 606626 h 6999158"/>
              <a:gd name="connsiteX6" fmla="*/ 2721690 w 3419662"/>
              <a:gd name="connsiteY6" fmla="*/ 601573 h 6999158"/>
              <a:gd name="connsiteX7" fmla="*/ 2934510 w 3419662"/>
              <a:gd name="connsiteY7" fmla="*/ 823818 h 6999158"/>
              <a:gd name="connsiteX8" fmla="*/ 3162079 w 3419662"/>
              <a:gd name="connsiteY8" fmla="*/ 603953 h 6999158"/>
              <a:gd name="connsiteX9" fmla="*/ 2940201 w 3419662"/>
              <a:gd name="connsiteY9" fmla="*/ 385015 h 6999158"/>
              <a:gd name="connsiteX10" fmla="*/ 2721690 w 3419662"/>
              <a:gd name="connsiteY10" fmla="*/ 601573 h 6999158"/>
              <a:gd name="connsiteX0" fmla="*/ 493 w 3385769"/>
              <a:gd name="connsiteY0" fmla="*/ 606626 h 6999158"/>
              <a:gd name="connsiteX1" fmla="*/ 23257 w 3385769"/>
              <a:gd name="connsiteY1" fmla="*/ 134536 h 6999158"/>
              <a:gd name="connsiteX2" fmla="*/ 3384685 w 3385769"/>
              <a:gd name="connsiteY2" fmla="*/ 138815 h 6999158"/>
              <a:gd name="connsiteX3" fmla="*/ 3384291 w 3385769"/>
              <a:gd name="connsiteY3" fmla="*/ 6994435 h 6999158"/>
              <a:gd name="connsiteX4" fmla="*/ 7263 w 3385769"/>
              <a:gd name="connsiteY4" fmla="*/ 6999158 h 6999158"/>
              <a:gd name="connsiteX5" fmla="*/ 493 w 3385769"/>
              <a:gd name="connsiteY5" fmla="*/ 606626 h 6999158"/>
              <a:gd name="connsiteX6" fmla="*/ 2687797 w 3385769"/>
              <a:gd name="connsiteY6" fmla="*/ 601573 h 6999158"/>
              <a:gd name="connsiteX7" fmla="*/ 2900617 w 3385769"/>
              <a:gd name="connsiteY7" fmla="*/ 823818 h 6999158"/>
              <a:gd name="connsiteX8" fmla="*/ 3128186 w 3385769"/>
              <a:gd name="connsiteY8" fmla="*/ 603953 h 6999158"/>
              <a:gd name="connsiteX9" fmla="*/ 2906308 w 3385769"/>
              <a:gd name="connsiteY9" fmla="*/ 385015 h 6999158"/>
              <a:gd name="connsiteX10" fmla="*/ 2687797 w 3385769"/>
              <a:gd name="connsiteY10" fmla="*/ 601573 h 6999158"/>
              <a:gd name="connsiteX0" fmla="*/ 17053 w 3378516"/>
              <a:gd name="connsiteY0" fmla="*/ 606626 h 6999158"/>
              <a:gd name="connsiteX1" fmla="*/ 16004 w 3378516"/>
              <a:gd name="connsiteY1" fmla="*/ 134536 h 6999158"/>
              <a:gd name="connsiteX2" fmla="*/ 3377432 w 3378516"/>
              <a:gd name="connsiteY2" fmla="*/ 138815 h 6999158"/>
              <a:gd name="connsiteX3" fmla="*/ 3377038 w 3378516"/>
              <a:gd name="connsiteY3" fmla="*/ 6994435 h 6999158"/>
              <a:gd name="connsiteX4" fmla="*/ 10 w 3378516"/>
              <a:gd name="connsiteY4" fmla="*/ 6999158 h 6999158"/>
              <a:gd name="connsiteX5" fmla="*/ 17053 w 3378516"/>
              <a:gd name="connsiteY5" fmla="*/ 606626 h 6999158"/>
              <a:gd name="connsiteX6" fmla="*/ 2680544 w 3378516"/>
              <a:gd name="connsiteY6" fmla="*/ 601573 h 6999158"/>
              <a:gd name="connsiteX7" fmla="*/ 2893364 w 3378516"/>
              <a:gd name="connsiteY7" fmla="*/ 823818 h 6999158"/>
              <a:gd name="connsiteX8" fmla="*/ 3120933 w 3378516"/>
              <a:gd name="connsiteY8" fmla="*/ 603953 h 6999158"/>
              <a:gd name="connsiteX9" fmla="*/ 2899055 w 3378516"/>
              <a:gd name="connsiteY9" fmla="*/ 385015 h 6999158"/>
              <a:gd name="connsiteX10" fmla="*/ 2680544 w 3378516"/>
              <a:gd name="connsiteY10" fmla="*/ 601573 h 6999158"/>
              <a:gd name="connsiteX0" fmla="*/ 17050 w 3378513"/>
              <a:gd name="connsiteY0" fmla="*/ 474236 h 6866768"/>
              <a:gd name="connsiteX1" fmla="*/ 16001 w 3378513"/>
              <a:gd name="connsiteY1" fmla="*/ 2146 h 6866768"/>
              <a:gd name="connsiteX2" fmla="*/ 3377429 w 3378513"/>
              <a:gd name="connsiteY2" fmla="*/ 6425 h 6866768"/>
              <a:gd name="connsiteX3" fmla="*/ 3377035 w 3378513"/>
              <a:gd name="connsiteY3" fmla="*/ 6862045 h 6866768"/>
              <a:gd name="connsiteX4" fmla="*/ 7 w 3378513"/>
              <a:gd name="connsiteY4" fmla="*/ 6866768 h 6866768"/>
              <a:gd name="connsiteX5" fmla="*/ 17050 w 3378513"/>
              <a:gd name="connsiteY5" fmla="*/ 474236 h 6866768"/>
              <a:gd name="connsiteX6" fmla="*/ 2680541 w 3378513"/>
              <a:gd name="connsiteY6" fmla="*/ 469183 h 6866768"/>
              <a:gd name="connsiteX7" fmla="*/ 2893361 w 3378513"/>
              <a:gd name="connsiteY7" fmla="*/ 691428 h 6866768"/>
              <a:gd name="connsiteX8" fmla="*/ 3120930 w 3378513"/>
              <a:gd name="connsiteY8" fmla="*/ 471563 h 6866768"/>
              <a:gd name="connsiteX9" fmla="*/ 2899052 w 3378513"/>
              <a:gd name="connsiteY9" fmla="*/ 252625 h 6866768"/>
              <a:gd name="connsiteX10" fmla="*/ 2680541 w 3378513"/>
              <a:gd name="connsiteY10" fmla="*/ 469183 h 6866768"/>
              <a:gd name="connsiteX0" fmla="*/ 17050 w 3378513"/>
              <a:gd name="connsiteY0" fmla="*/ 472090 h 6864622"/>
              <a:gd name="connsiteX1" fmla="*/ 16001 w 3378513"/>
              <a:gd name="connsiteY1" fmla="*/ 0 h 6864622"/>
              <a:gd name="connsiteX2" fmla="*/ 3377429 w 3378513"/>
              <a:gd name="connsiteY2" fmla="*/ 4279 h 6864622"/>
              <a:gd name="connsiteX3" fmla="*/ 3377035 w 3378513"/>
              <a:gd name="connsiteY3" fmla="*/ 6859899 h 6864622"/>
              <a:gd name="connsiteX4" fmla="*/ 7 w 3378513"/>
              <a:gd name="connsiteY4" fmla="*/ 6864622 h 6864622"/>
              <a:gd name="connsiteX5" fmla="*/ 17050 w 3378513"/>
              <a:gd name="connsiteY5" fmla="*/ 472090 h 6864622"/>
              <a:gd name="connsiteX6" fmla="*/ 2680541 w 3378513"/>
              <a:gd name="connsiteY6" fmla="*/ 467037 h 6864622"/>
              <a:gd name="connsiteX7" fmla="*/ 2893361 w 3378513"/>
              <a:gd name="connsiteY7" fmla="*/ 689282 h 6864622"/>
              <a:gd name="connsiteX8" fmla="*/ 3120930 w 3378513"/>
              <a:gd name="connsiteY8" fmla="*/ 469417 h 6864622"/>
              <a:gd name="connsiteX9" fmla="*/ 2899052 w 3378513"/>
              <a:gd name="connsiteY9" fmla="*/ 250479 h 6864622"/>
              <a:gd name="connsiteX10" fmla="*/ 2680541 w 3378513"/>
              <a:gd name="connsiteY10" fmla="*/ 467037 h 6864622"/>
              <a:gd name="connsiteX0" fmla="*/ 2799 w 3364262"/>
              <a:gd name="connsiteY0" fmla="*/ 605952 h 6995633"/>
              <a:gd name="connsiteX1" fmla="*/ 1750 w 3364262"/>
              <a:gd name="connsiteY1" fmla="*/ 133862 h 6995633"/>
              <a:gd name="connsiteX2" fmla="*/ 3363178 w 3364262"/>
              <a:gd name="connsiteY2" fmla="*/ 138141 h 6995633"/>
              <a:gd name="connsiteX3" fmla="*/ 3362784 w 3364262"/>
              <a:gd name="connsiteY3" fmla="*/ 6993761 h 6995633"/>
              <a:gd name="connsiteX4" fmla="*/ 44 w 3364262"/>
              <a:gd name="connsiteY4" fmla="*/ 6988959 h 6995633"/>
              <a:gd name="connsiteX5" fmla="*/ 2799 w 3364262"/>
              <a:gd name="connsiteY5" fmla="*/ 605952 h 6995633"/>
              <a:gd name="connsiteX6" fmla="*/ 2666290 w 3364262"/>
              <a:gd name="connsiteY6" fmla="*/ 600899 h 6995633"/>
              <a:gd name="connsiteX7" fmla="*/ 2879110 w 3364262"/>
              <a:gd name="connsiteY7" fmla="*/ 823144 h 6995633"/>
              <a:gd name="connsiteX8" fmla="*/ 3106679 w 3364262"/>
              <a:gd name="connsiteY8" fmla="*/ 603279 h 6995633"/>
              <a:gd name="connsiteX9" fmla="*/ 2884801 w 3364262"/>
              <a:gd name="connsiteY9" fmla="*/ 384341 h 6995633"/>
              <a:gd name="connsiteX10" fmla="*/ 2666290 w 3364262"/>
              <a:gd name="connsiteY10" fmla="*/ 600899 h 6995633"/>
              <a:gd name="connsiteX0" fmla="*/ 1049 w 3362512"/>
              <a:gd name="connsiteY0" fmla="*/ 606626 h 6999158"/>
              <a:gd name="connsiteX1" fmla="*/ 0 w 3362512"/>
              <a:gd name="connsiteY1" fmla="*/ 134536 h 6999158"/>
              <a:gd name="connsiteX2" fmla="*/ 3361428 w 3362512"/>
              <a:gd name="connsiteY2" fmla="*/ 138815 h 6999158"/>
              <a:gd name="connsiteX3" fmla="*/ 3361034 w 3362512"/>
              <a:gd name="connsiteY3" fmla="*/ 6994435 h 6999158"/>
              <a:gd name="connsiteX4" fmla="*/ 3056 w 3362512"/>
              <a:gd name="connsiteY4" fmla="*/ 6999158 h 6999158"/>
              <a:gd name="connsiteX5" fmla="*/ 1049 w 3362512"/>
              <a:gd name="connsiteY5" fmla="*/ 606626 h 6999158"/>
              <a:gd name="connsiteX6" fmla="*/ 2664540 w 3362512"/>
              <a:gd name="connsiteY6" fmla="*/ 601573 h 6999158"/>
              <a:gd name="connsiteX7" fmla="*/ 2877360 w 3362512"/>
              <a:gd name="connsiteY7" fmla="*/ 823818 h 6999158"/>
              <a:gd name="connsiteX8" fmla="*/ 3104929 w 3362512"/>
              <a:gd name="connsiteY8" fmla="*/ 603953 h 6999158"/>
              <a:gd name="connsiteX9" fmla="*/ 2883051 w 3362512"/>
              <a:gd name="connsiteY9" fmla="*/ 385015 h 6999158"/>
              <a:gd name="connsiteX10" fmla="*/ 2664540 w 3362512"/>
              <a:gd name="connsiteY10" fmla="*/ 601573 h 6999158"/>
              <a:gd name="connsiteX0" fmla="*/ 1049 w 3362512"/>
              <a:gd name="connsiteY0" fmla="*/ 472090 h 6864622"/>
              <a:gd name="connsiteX1" fmla="*/ 0 w 3362512"/>
              <a:gd name="connsiteY1" fmla="*/ 0 h 6864622"/>
              <a:gd name="connsiteX2" fmla="*/ 3361428 w 3362512"/>
              <a:gd name="connsiteY2" fmla="*/ 4279 h 6864622"/>
              <a:gd name="connsiteX3" fmla="*/ 3361034 w 3362512"/>
              <a:gd name="connsiteY3" fmla="*/ 6859899 h 6864622"/>
              <a:gd name="connsiteX4" fmla="*/ 3056 w 3362512"/>
              <a:gd name="connsiteY4" fmla="*/ 6864622 h 6864622"/>
              <a:gd name="connsiteX5" fmla="*/ 1049 w 3362512"/>
              <a:gd name="connsiteY5" fmla="*/ 472090 h 6864622"/>
              <a:gd name="connsiteX6" fmla="*/ 2664540 w 3362512"/>
              <a:gd name="connsiteY6" fmla="*/ 467037 h 6864622"/>
              <a:gd name="connsiteX7" fmla="*/ 2877360 w 3362512"/>
              <a:gd name="connsiteY7" fmla="*/ 689282 h 6864622"/>
              <a:gd name="connsiteX8" fmla="*/ 3104929 w 3362512"/>
              <a:gd name="connsiteY8" fmla="*/ 469417 h 6864622"/>
              <a:gd name="connsiteX9" fmla="*/ 2883051 w 3362512"/>
              <a:gd name="connsiteY9" fmla="*/ 250479 h 6864622"/>
              <a:gd name="connsiteX10" fmla="*/ 2664540 w 3362512"/>
              <a:gd name="connsiteY10" fmla="*/ 467037 h 686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2512" h="6864622">
                <a:moveTo>
                  <a:pt x="1049" y="472090"/>
                </a:moveTo>
                <a:cubicBezTo>
                  <a:pt x="540" y="280486"/>
                  <a:pt x="2211" y="189610"/>
                  <a:pt x="0" y="0"/>
                </a:cubicBezTo>
                <a:cubicBezTo>
                  <a:pt x="169727" y="3331"/>
                  <a:pt x="1331469" y="2853"/>
                  <a:pt x="3361428" y="4279"/>
                </a:cubicBezTo>
                <a:cubicBezTo>
                  <a:pt x="3359672" y="160679"/>
                  <a:pt x="3364939" y="6667196"/>
                  <a:pt x="3361034" y="6859899"/>
                </a:cubicBezTo>
                <a:cubicBezTo>
                  <a:pt x="3162112" y="6866669"/>
                  <a:pt x="313745" y="6862248"/>
                  <a:pt x="3056" y="6864622"/>
                </a:cubicBezTo>
                <a:cubicBezTo>
                  <a:pt x="2627" y="6587210"/>
                  <a:pt x="1558" y="663694"/>
                  <a:pt x="1049" y="472090"/>
                </a:cubicBezTo>
                <a:close/>
                <a:moveTo>
                  <a:pt x="2664540" y="467037"/>
                </a:moveTo>
                <a:cubicBezTo>
                  <a:pt x="2663592" y="575890"/>
                  <a:pt x="2744431" y="684123"/>
                  <a:pt x="2877360" y="689282"/>
                </a:cubicBezTo>
                <a:cubicBezTo>
                  <a:pt x="3010289" y="694441"/>
                  <a:pt x="3102791" y="587398"/>
                  <a:pt x="3104929" y="469417"/>
                </a:cubicBezTo>
                <a:cubicBezTo>
                  <a:pt x="3107067" y="351436"/>
                  <a:pt x="3004074" y="248495"/>
                  <a:pt x="2883051" y="250479"/>
                </a:cubicBezTo>
                <a:cubicBezTo>
                  <a:pt x="2762028" y="252463"/>
                  <a:pt x="2665488" y="358184"/>
                  <a:pt x="2664540" y="467037"/>
                </a:cubicBezTo>
                <a:close/>
              </a:path>
            </a:pathLst>
          </a:custGeom>
        </p:spPr>
        <p:txBody>
          <a:bodyPr/>
          <a:lstStyle/>
          <a:p>
            <a:r>
              <a:rPr lang="ru-RU"/>
              <a:t>Вставка рисунка</a:t>
            </a:r>
          </a:p>
        </p:txBody>
      </p:sp>
    </p:spTree>
    <p:extLst>
      <p:ext uri="{BB962C8B-B14F-4D97-AF65-F5344CB8AC3E}">
        <p14:creationId xmlns:p14="http://schemas.microsoft.com/office/powerpoint/2010/main" val="32248854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 колонки ">
    <p:spTree>
      <p:nvGrpSpPr>
        <p:cNvPr id="1" name=""/>
        <p:cNvGrpSpPr/>
        <p:nvPr/>
      </p:nvGrpSpPr>
      <p:grpSpPr>
        <a:xfrm>
          <a:off x="0" y="0"/>
          <a:ext cx="0" cy="0"/>
          <a:chOff x="0" y="0"/>
          <a:chExt cx="0" cy="0"/>
        </a:xfrm>
      </p:grpSpPr>
      <p:sp>
        <p:nvSpPr>
          <p:cNvPr id="38" name="Рисунок 4"/>
          <p:cNvSpPr>
            <a:spLocks noGrp="1"/>
          </p:cNvSpPr>
          <p:nvPr>
            <p:ph type="pic" sz="quarter" idx="16" hasCustomPrompt="1"/>
          </p:nvPr>
        </p:nvSpPr>
        <p:spPr>
          <a:xfrm>
            <a:off x="417957" y="1736098"/>
            <a:ext cx="688181" cy="688181"/>
          </a:xfrm>
        </p:spPr>
        <p:txBody>
          <a:bodyPr>
            <a:normAutofit/>
          </a:bodyPr>
          <a:lstStyle>
            <a:lvl1pPr>
              <a:defRPr sz="1050" baseline="0"/>
            </a:lvl1pPr>
          </a:lstStyle>
          <a:p>
            <a:r>
              <a:rPr lang="ru-RU"/>
              <a:t>Место для иконки</a:t>
            </a:r>
          </a:p>
        </p:txBody>
      </p:sp>
      <p:sp>
        <p:nvSpPr>
          <p:cNvPr id="31" name="Рисунок 4"/>
          <p:cNvSpPr>
            <a:spLocks noGrp="1"/>
          </p:cNvSpPr>
          <p:nvPr>
            <p:ph type="pic" sz="quarter" idx="19" hasCustomPrompt="1"/>
          </p:nvPr>
        </p:nvSpPr>
        <p:spPr>
          <a:xfrm>
            <a:off x="2497763" y="1736098"/>
            <a:ext cx="688181" cy="688181"/>
          </a:xfrm>
        </p:spPr>
        <p:txBody>
          <a:bodyPr>
            <a:normAutofit/>
          </a:bodyPr>
          <a:lstStyle>
            <a:lvl1pPr>
              <a:defRPr sz="1050" baseline="0"/>
            </a:lvl1pPr>
          </a:lstStyle>
          <a:p>
            <a:r>
              <a:rPr lang="ru-RU"/>
              <a:t>Место для иконки</a:t>
            </a:r>
          </a:p>
        </p:txBody>
      </p:sp>
      <p:sp>
        <p:nvSpPr>
          <p:cNvPr id="40" name="Рисунок 4"/>
          <p:cNvSpPr>
            <a:spLocks noGrp="1"/>
          </p:cNvSpPr>
          <p:nvPr>
            <p:ph type="pic" sz="quarter" idx="22" hasCustomPrompt="1"/>
          </p:nvPr>
        </p:nvSpPr>
        <p:spPr>
          <a:xfrm>
            <a:off x="4590679" y="1736077"/>
            <a:ext cx="688181" cy="688181"/>
          </a:xfrm>
        </p:spPr>
        <p:txBody>
          <a:bodyPr>
            <a:normAutofit/>
          </a:bodyPr>
          <a:lstStyle>
            <a:lvl1pPr>
              <a:defRPr sz="1050" baseline="0"/>
            </a:lvl1pPr>
          </a:lstStyle>
          <a:p>
            <a:r>
              <a:rPr lang="ru-RU"/>
              <a:t>Место для иконки</a:t>
            </a:r>
          </a:p>
        </p:txBody>
      </p:sp>
      <p:sp>
        <p:nvSpPr>
          <p:cNvPr id="47" name="Рисунок 4"/>
          <p:cNvSpPr>
            <a:spLocks noGrp="1"/>
          </p:cNvSpPr>
          <p:nvPr>
            <p:ph type="pic" sz="quarter" idx="25" hasCustomPrompt="1"/>
          </p:nvPr>
        </p:nvSpPr>
        <p:spPr>
          <a:xfrm>
            <a:off x="6556786" y="1743907"/>
            <a:ext cx="688181" cy="688181"/>
          </a:xfrm>
        </p:spPr>
        <p:txBody>
          <a:bodyPr>
            <a:normAutofit/>
          </a:bodyPr>
          <a:lstStyle>
            <a:lvl1pPr>
              <a:defRPr sz="1050" baseline="0"/>
            </a:lvl1pPr>
          </a:lstStyle>
          <a:p>
            <a:r>
              <a:rPr lang="ru-RU"/>
              <a:t>Место для иконки</a:t>
            </a:r>
          </a:p>
        </p:txBody>
      </p:sp>
      <p:sp>
        <p:nvSpPr>
          <p:cNvPr id="16" name="Текст 15"/>
          <p:cNvSpPr>
            <a:spLocks noGrp="1"/>
          </p:cNvSpPr>
          <p:nvPr>
            <p:ph type="body" sz="quarter" idx="11" hasCustomPrompt="1"/>
          </p:nvPr>
        </p:nvSpPr>
        <p:spPr>
          <a:xfrm>
            <a:off x="357802" y="2578285"/>
            <a:ext cx="1567904" cy="297331"/>
          </a:xfrm>
        </p:spPr>
        <p:txBody>
          <a:bodyPr>
            <a:normAutofit/>
          </a:bodyPr>
          <a:lstStyle>
            <a:lvl1pPr>
              <a:defRPr sz="1200" b="1"/>
            </a:lvl1pPr>
          </a:lstStyle>
          <a:p>
            <a:pPr lvl="0"/>
            <a:r>
              <a:rPr lang="ru-RU"/>
              <a:t>Заголовок 2 уровня</a:t>
            </a:r>
          </a:p>
        </p:txBody>
      </p:sp>
      <p:sp>
        <p:nvSpPr>
          <p:cNvPr id="14" name="Текст 13"/>
          <p:cNvSpPr>
            <a:spLocks noGrp="1"/>
          </p:cNvSpPr>
          <p:nvPr>
            <p:ph type="body" sz="quarter" idx="10" hasCustomPrompt="1"/>
          </p:nvPr>
        </p:nvSpPr>
        <p:spPr>
          <a:xfrm>
            <a:off x="357802" y="2909051"/>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a:p>
            <a:pPr lvl="0"/>
            <a:endParaRPr lang="ru-RU"/>
          </a:p>
        </p:txBody>
      </p:sp>
      <p:sp>
        <p:nvSpPr>
          <p:cNvPr id="29" name="Текст 15"/>
          <p:cNvSpPr>
            <a:spLocks noGrp="1"/>
          </p:cNvSpPr>
          <p:nvPr>
            <p:ph type="body" sz="quarter" idx="17" hasCustomPrompt="1"/>
          </p:nvPr>
        </p:nvSpPr>
        <p:spPr>
          <a:xfrm>
            <a:off x="2437609" y="2578285"/>
            <a:ext cx="1567904" cy="297331"/>
          </a:xfrm>
        </p:spPr>
        <p:txBody>
          <a:bodyPr>
            <a:normAutofit/>
          </a:bodyPr>
          <a:lstStyle>
            <a:lvl1pPr>
              <a:defRPr sz="1200" b="1"/>
            </a:lvl1pPr>
          </a:lstStyle>
          <a:p>
            <a:pPr lvl="0"/>
            <a:r>
              <a:rPr lang="ru-RU"/>
              <a:t>Заголовок 2 уровня</a:t>
            </a:r>
          </a:p>
        </p:txBody>
      </p:sp>
      <p:sp>
        <p:nvSpPr>
          <p:cNvPr id="30" name="Текст 13"/>
          <p:cNvSpPr>
            <a:spLocks noGrp="1"/>
          </p:cNvSpPr>
          <p:nvPr>
            <p:ph type="body" sz="quarter" idx="18" hasCustomPrompt="1"/>
          </p:nvPr>
        </p:nvSpPr>
        <p:spPr>
          <a:xfrm>
            <a:off x="2437609" y="2909051"/>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a:p>
            <a:pPr lvl="0"/>
            <a:endParaRPr lang="ru-RU"/>
          </a:p>
        </p:txBody>
      </p:sp>
      <p:sp>
        <p:nvSpPr>
          <p:cNvPr id="36" name="Текст 15"/>
          <p:cNvSpPr>
            <a:spLocks noGrp="1"/>
          </p:cNvSpPr>
          <p:nvPr>
            <p:ph type="body" sz="quarter" idx="20" hasCustomPrompt="1"/>
          </p:nvPr>
        </p:nvSpPr>
        <p:spPr>
          <a:xfrm>
            <a:off x="4530525" y="2578264"/>
            <a:ext cx="1567904" cy="297331"/>
          </a:xfrm>
        </p:spPr>
        <p:txBody>
          <a:bodyPr>
            <a:normAutofit/>
          </a:bodyPr>
          <a:lstStyle>
            <a:lvl1pPr>
              <a:defRPr sz="1200" b="1"/>
            </a:lvl1pPr>
          </a:lstStyle>
          <a:p>
            <a:pPr lvl="0"/>
            <a:r>
              <a:rPr lang="ru-RU"/>
              <a:t>Заголовок 2 уровня</a:t>
            </a:r>
          </a:p>
        </p:txBody>
      </p:sp>
      <p:sp>
        <p:nvSpPr>
          <p:cNvPr id="39" name="Текст 13"/>
          <p:cNvSpPr>
            <a:spLocks noGrp="1"/>
          </p:cNvSpPr>
          <p:nvPr>
            <p:ph type="body" sz="quarter" idx="21" hasCustomPrompt="1"/>
          </p:nvPr>
        </p:nvSpPr>
        <p:spPr>
          <a:xfrm>
            <a:off x="4530525" y="2909030"/>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a:p>
            <a:pPr lvl="0"/>
            <a:endParaRPr lang="ru-RU"/>
          </a:p>
        </p:txBody>
      </p:sp>
      <p:sp>
        <p:nvSpPr>
          <p:cNvPr id="45" name="Текст 15"/>
          <p:cNvSpPr>
            <a:spLocks noGrp="1"/>
          </p:cNvSpPr>
          <p:nvPr>
            <p:ph type="body" sz="quarter" idx="23" hasCustomPrompt="1"/>
          </p:nvPr>
        </p:nvSpPr>
        <p:spPr>
          <a:xfrm>
            <a:off x="6496631" y="2586094"/>
            <a:ext cx="1567904" cy="297331"/>
          </a:xfrm>
        </p:spPr>
        <p:txBody>
          <a:bodyPr>
            <a:normAutofit/>
          </a:bodyPr>
          <a:lstStyle>
            <a:lvl1pPr>
              <a:defRPr sz="1200" b="1"/>
            </a:lvl1pPr>
          </a:lstStyle>
          <a:p>
            <a:pPr lvl="0"/>
            <a:r>
              <a:rPr lang="ru-RU"/>
              <a:t>Заголовок 2 уровня</a:t>
            </a:r>
          </a:p>
        </p:txBody>
      </p:sp>
      <p:sp>
        <p:nvSpPr>
          <p:cNvPr id="46" name="Текст 13"/>
          <p:cNvSpPr>
            <a:spLocks noGrp="1"/>
          </p:cNvSpPr>
          <p:nvPr>
            <p:ph type="body" sz="quarter" idx="24" hasCustomPrompt="1"/>
          </p:nvPr>
        </p:nvSpPr>
        <p:spPr>
          <a:xfrm>
            <a:off x="6496631" y="2916860"/>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a:p>
            <a:pPr lvl="0"/>
            <a:endParaRPr lang="ru-RU"/>
          </a:p>
        </p:txBody>
      </p:sp>
      <p:pic>
        <p:nvPicPr>
          <p:cNvPr id="48" name="Рисунок 4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0400" y="174934"/>
            <a:ext cx="326883" cy="326883"/>
          </a:xfrm>
          <a:prstGeom prst="rect">
            <a:avLst/>
          </a:prstGeom>
        </p:spPr>
      </p:pic>
      <p:sp>
        <p:nvSpPr>
          <p:cNvPr id="20" name="Subtitle 2"/>
          <p:cNvSpPr>
            <a:spLocks noGrp="1"/>
          </p:cNvSpPr>
          <p:nvPr>
            <p:ph type="subTitle" idx="1" hasCustomPrompt="1"/>
          </p:nvPr>
        </p:nvSpPr>
        <p:spPr>
          <a:xfrm>
            <a:off x="346393" y="797244"/>
            <a:ext cx="7966522"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 образец подзаголовка, образец подзаголовка, образец подзаголовка, образец подзаголовка, образец подзаголовка</a:t>
            </a:r>
            <a:endParaRPr lang="en-US"/>
          </a:p>
        </p:txBody>
      </p:sp>
      <p:sp>
        <p:nvSpPr>
          <p:cNvPr id="34" name="Текст 13"/>
          <p:cNvSpPr>
            <a:spLocks noGrp="1"/>
          </p:cNvSpPr>
          <p:nvPr>
            <p:ph type="body" sz="quarter" idx="26" hasCustomPrompt="1"/>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
        <p:nvSpPr>
          <p:cNvPr id="35" name="Title Placeholder 1"/>
          <p:cNvSpPr>
            <a:spLocks noGrp="1"/>
          </p:cNvSpPr>
          <p:nvPr>
            <p:ph type="title" hasCustomPrompt="1"/>
          </p:nvPr>
        </p:nvSpPr>
        <p:spPr>
          <a:xfrm>
            <a:off x="343581" y="390117"/>
            <a:ext cx="7976813" cy="394528"/>
          </a:xfrm>
          <a:prstGeom prst="rect">
            <a:avLst/>
          </a:prstGeom>
        </p:spPr>
        <p:txBody>
          <a:bodyPr vert="horz" lIns="91440" tIns="45720" rIns="91440" bIns="45720" rtlCol="0" anchor="t">
            <a:normAutofit/>
          </a:bodyPr>
          <a:lstStyle>
            <a:lvl1pPr>
              <a:defRPr>
                <a:solidFill>
                  <a:schemeClr val="tx1"/>
                </a:solidFill>
              </a:defRPr>
            </a:lvl1pPr>
          </a:lstStyle>
          <a:p>
            <a:r>
              <a:rPr lang="ru-RU"/>
              <a:t>Образец заголовка </a:t>
            </a:r>
            <a:endParaRPr lang="en-US"/>
          </a:p>
        </p:txBody>
      </p:sp>
    </p:spTree>
    <p:extLst>
      <p:ext uri="{BB962C8B-B14F-4D97-AF65-F5344CB8AC3E}">
        <p14:creationId xmlns:p14="http://schemas.microsoft.com/office/powerpoint/2010/main" val="23358788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Страница с таблицой">
    <p:spTree>
      <p:nvGrpSpPr>
        <p:cNvPr id="1" name=""/>
        <p:cNvGrpSpPr/>
        <p:nvPr/>
      </p:nvGrpSpPr>
      <p:grpSpPr>
        <a:xfrm>
          <a:off x="0" y="0"/>
          <a:ext cx="0" cy="0"/>
          <a:chOff x="0" y="0"/>
          <a:chExt cx="0" cy="0"/>
        </a:xfrm>
      </p:grpSpPr>
      <p:sp>
        <p:nvSpPr>
          <p:cNvPr id="4" name="Таблица 3"/>
          <p:cNvSpPr>
            <a:spLocks noGrp="1"/>
          </p:cNvSpPr>
          <p:nvPr>
            <p:ph type="tbl" sz="quarter" idx="10"/>
          </p:nvPr>
        </p:nvSpPr>
        <p:spPr>
          <a:xfrm>
            <a:off x="431006" y="1256110"/>
            <a:ext cx="7804298" cy="3178969"/>
          </a:xfrm>
        </p:spPr>
        <p:txBody>
          <a:bodyPr/>
          <a:lstStyle>
            <a:lvl1pPr>
              <a:defRPr baseline="0"/>
            </a:lvl1pPr>
          </a:lstStyle>
          <a:p>
            <a:r>
              <a:rPr lang="ru-RU"/>
              <a:t>Вставка таблицы</a:t>
            </a:r>
          </a:p>
        </p:txBody>
      </p:sp>
      <p:pic>
        <p:nvPicPr>
          <p:cNvPr id="11" name="Рисунок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2450" y="184913"/>
            <a:ext cx="326883" cy="326883"/>
          </a:xfrm>
          <a:prstGeom prst="rect">
            <a:avLst/>
          </a:prstGeom>
        </p:spPr>
      </p:pic>
      <p:pic>
        <p:nvPicPr>
          <p:cNvPr id="10" name="Рисунок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2450" y="184913"/>
            <a:ext cx="326883" cy="326883"/>
          </a:xfrm>
          <a:prstGeom prst="rect">
            <a:avLst/>
          </a:prstGeom>
        </p:spPr>
      </p:pic>
      <p:sp>
        <p:nvSpPr>
          <p:cNvPr id="39" name="Subtitle 2"/>
          <p:cNvSpPr txBox="1">
            <a:spLocks/>
          </p:cNvSpPr>
          <p:nvPr userDrawn="1"/>
        </p:nvSpPr>
        <p:spPr>
          <a:xfrm>
            <a:off x="354886" y="797244"/>
            <a:ext cx="7966522" cy="3925817"/>
          </a:xfrm>
          <a:prstGeom prst="rect">
            <a:avLst/>
          </a:prstGeom>
        </p:spPr>
        <p:txBody>
          <a:bodyPr vert="horz" lIns="68580" tIns="34290" rIns="68580" bIns="3429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sz="1500"/>
              <a:t>Количество исследований удобства положения</a:t>
            </a:r>
            <a:endParaRPr lang="en-US" sz="1500"/>
          </a:p>
        </p:txBody>
      </p:sp>
      <p:sp>
        <p:nvSpPr>
          <p:cNvPr id="46" name="Текст 13"/>
          <p:cNvSpPr>
            <a:spLocks noGrp="1"/>
          </p:cNvSpPr>
          <p:nvPr>
            <p:ph type="body" sz="quarter" idx="23" hasCustomPrompt="1"/>
          </p:nvPr>
        </p:nvSpPr>
        <p:spPr>
          <a:xfrm>
            <a:off x="355300"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
        <p:nvSpPr>
          <p:cNvPr id="47" name="Title Placeholder 1"/>
          <p:cNvSpPr txBox="1">
            <a:spLocks/>
          </p:cNvSpPr>
          <p:nvPr userDrawn="1"/>
        </p:nvSpPr>
        <p:spPr>
          <a:xfrm>
            <a:off x="352074" y="390118"/>
            <a:ext cx="7976813" cy="510077"/>
          </a:xfrm>
          <a:prstGeom prst="rect">
            <a:avLst/>
          </a:prstGeom>
        </p:spPr>
        <p:txBody>
          <a:bodyPr vert="horz" lIns="68580" tIns="34290" rIns="68580" bIns="3429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ru-RU" sz="2700"/>
              <a:t>Опрос пользователей в мобильном приложении</a:t>
            </a:r>
            <a:endParaRPr lang="en-US" sz="2700"/>
          </a:p>
        </p:txBody>
      </p:sp>
    </p:spTree>
    <p:extLst>
      <p:ext uri="{BB962C8B-B14F-4D97-AF65-F5344CB8AC3E}">
        <p14:creationId xmlns:p14="http://schemas.microsoft.com/office/powerpoint/2010/main" val="38649134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Страница с диаграммой">
    <p:spTree>
      <p:nvGrpSpPr>
        <p:cNvPr id="1" name=""/>
        <p:cNvGrpSpPr/>
        <p:nvPr/>
      </p:nvGrpSpPr>
      <p:grpSpPr>
        <a:xfrm>
          <a:off x="0" y="0"/>
          <a:ext cx="0" cy="0"/>
          <a:chOff x="0" y="0"/>
          <a:chExt cx="0" cy="0"/>
        </a:xfrm>
      </p:grpSpPr>
      <p:sp>
        <p:nvSpPr>
          <p:cNvPr id="12" name="Title Placeholder 1"/>
          <p:cNvSpPr>
            <a:spLocks noGrp="1"/>
          </p:cNvSpPr>
          <p:nvPr>
            <p:ph type="title" hasCustomPrompt="1"/>
          </p:nvPr>
        </p:nvSpPr>
        <p:spPr>
          <a:xfrm>
            <a:off x="355748" y="391216"/>
            <a:ext cx="7886700" cy="416270"/>
          </a:xfrm>
          <a:prstGeom prst="rect">
            <a:avLst/>
          </a:prstGeom>
        </p:spPr>
        <p:txBody>
          <a:bodyPr vert="horz" lIns="91440" tIns="45720" rIns="91440" bIns="45720" rtlCol="0" anchor="t">
            <a:normAutofit/>
          </a:bodyPr>
          <a:lstStyle>
            <a:lvl1pPr>
              <a:defRPr/>
            </a:lvl1pPr>
          </a:lstStyle>
          <a:p>
            <a:r>
              <a:rPr lang="ru-RU"/>
              <a:t>Численность персонала и регион</a:t>
            </a:r>
            <a:endParaRPr lang="en-US"/>
          </a:p>
        </p:txBody>
      </p:sp>
      <p:pic>
        <p:nvPicPr>
          <p:cNvPr id="11" name="Рисунок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2450" y="184913"/>
            <a:ext cx="326883" cy="326883"/>
          </a:xfrm>
          <a:prstGeom prst="rect">
            <a:avLst/>
          </a:prstGeom>
        </p:spPr>
      </p:pic>
      <p:pic>
        <p:nvPicPr>
          <p:cNvPr id="10" name="Рисунок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2450" y="184913"/>
            <a:ext cx="326883" cy="326883"/>
          </a:xfrm>
          <a:prstGeom prst="rect">
            <a:avLst/>
          </a:prstGeom>
        </p:spPr>
      </p:pic>
      <p:sp>
        <p:nvSpPr>
          <p:cNvPr id="17" name="Текст 13"/>
          <p:cNvSpPr>
            <a:spLocks noGrp="1"/>
          </p:cNvSpPr>
          <p:nvPr>
            <p:ph type="body" sz="quarter" idx="11" hasCustomPrompt="1"/>
          </p:nvPr>
        </p:nvSpPr>
        <p:spPr>
          <a:xfrm>
            <a:off x="373750" y="4374783"/>
            <a:ext cx="7951667" cy="540545"/>
          </a:xfrm>
        </p:spPr>
        <p:txBody>
          <a:bodyPr>
            <a:normAutofit/>
          </a:bodyPr>
          <a:lstStyle>
            <a:lvl1pPr>
              <a:defRPr sz="825" baseline="0"/>
            </a:lvl1pPr>
          </a:lstStyle>
          <a:p>
            <a:pPr lvl="0"/>
            <a:r>
              <a:rPr lang="ru-RU"/>
              <a:t>Исследование подготовлено на основании: анонимного онлайн-опроса, проведенного в период с 21 декабря 2015 г. по 14 января 2016 г. среди клиентов Банка данных заработных плат </a:t>
            </a:r>
            <a:r>
              <a:rPr lang="ru-RU" err="1"/>
              <a:t>HeadHunter</a:t>
            </a:r>
            <a:r>
              <a:rPr lang="ru-RU"/>
              <a:t> и участников Лиги HR-экспертов </a:t>
            </a:r>
            <a:r>
              <a:rPr lang="ru-RU" err="1"/>
              <a:t>HeadHunter</a:t>
            </a:r>
            <a:endParaRPr lang="ru-RU"/>
          </a:p>
        </p:txBody>
      </p:sp>
      <p:sp>
        <p:nvSpPr>
          <p:cNvPr id="18" name="Диаграмма 4"/>
          <p:cNvSpPr>
            <a:spLocks noGrp="1"/>
          </p:cNvSpPr>
          <p:nvPr>
            <p:ph type="chart" sz="quarter" idx="13"/>
          </p:nvPr>
        </p:nvSpPr>
        <p:spPr>
          <a:xfrm>
            <a:off x="4653009" y="1572816"/>
            <a:ext cx="3159351" cy="2430065"/>
          </a:xfrm>
        </p:spPr>
        <p:txBody>
          <a:bodyPr/>
          <a:lstStyle/>
          <a:p>
            <a:r>
              <a:rPr lang="ru-RU"/>
              <a:t>Вставка диаграммы</a:t>
            </a:r>
          </a:p>
        </p:txBody>
      </p:sp>
      <p:sp>
        <p:nvSpPr>
          <p:cNvPr id="19" name="Диаграмма 4"/>
          <p:cNvSpPr>
            <a:spLocks noGrp="1"/>
          </p:cNvSpPr>
          <p:nvPr>
            <p:ph type="chart" sz="quarter" idx="14"/>
          </p:nvPr>
        </p:nvSpPr>
        <p:spPr>
          <a:xfrm>
            <a:off x="440163" y="1572815"/>
            <a:ext cx="3159351" cy="2430065"/>
          </a:xfrm>
        </p:spPr>
        <p:txBody>
          <a:bodyPr/>
          <a:lstStyle/>
          <a:p>
            <a:r>
              <a:rPr lang="ru-RU"/>
              <a:t>Вставка диаграммы</a:t>
            </a:r>
          </a:p>
        </p:txBody>
      </p:sp>
      <p:sp>
        <p:nvSpPr>
          <p:cNvPr id="9" name="Текст 13"/>
          <p:cNvSpPr>
            <a:spLocks noGrp="1"/>
          </p:cNvSpPr>
          <p:nvPr>
            <p:ph type="body" sz="quarter" idx="22" hasCustomPrompt="1"/>
          </p:nvPr>
        </p:nvSpPr>
        <p:spPr>
          <a:xfrm>
            <a:off x="368238" y="231729"/>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
        <p:nvSpPr>
          <p:cNvPr id="3" name="Subtitle 2"/>
          <p:cNvSpPr>
            <a:spLocks noGrp="1"/>
          </p:cNvSpPr>
          <p:nvPr>
            <p:ph type="subTitle" idx="1" hasCustomPrompt="1"/>
          </p:nvPr>
        </p:nvSpPr>
        <p:spPr>
          <a:xfrm>
            <a:off x="359463" y="1105249"/>
            <a:ext cx="7878080" cy="341654"/>
          </a:xfrm>
        </p:spPr>
        <p:txBody>
          <a:bodyPr>
            <a:normAutofit/>
          </a:bodyPr>
          <a:lstStyle>
            <a:lvl1pPr marL="0" indent="0" algn="l">
              <a:buNone/>
              <a:defRPr sz="1350" b="1"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Численность персонала</a:t>
            </a:r>
            <a:endParaRPr lang="en-US"/>
          </a:p>
        </p:txBody>
      </p:sp>
    </p:spTree>
    <p:extLst>
      <p:ext uri="{BB962C8B-B14F-4D97-AF65-F5344CB8AC3E}">
        <p14:creationId xmlns:p14="http://schemas.microsoft.com/office/powerpoint/2010/main" val="29846894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скриншоты">
    <p:spTree>
      <p:nvGrpSpPr>
        <p:cNvPr id="1" name=""/>
        <p:cNvGrpSpPr/>
        <p:nvPr/>
      </p:nvGrpSpPr>
      <p:grpSpPr>
        <a:xfrm>
          <a:off x="0" y="0"/>
          <a:ext cx="0" cy="0"/>
          <a:chOff x="0" y="0"/>
          <a:chExt cx="0" cy="0"/>
        </a:xfrm>
      </p:grpSpPr>
      <p:pic>
        <p:nvPicPr>
          <p:cNvPr id="11" name="Рисунок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2450" y="184913"/>
            <a:ext cx="326883" cy="326883"/>
          </a:xfrm>
          <a:prstGeom prst="rect">
            <a:avLst/>
          </a:prstGeom>
        </p:spPr>
      </p:pic>
      <p:sp>
        <p:nvSpPr>
          <p:cNvPr id="4" name="Рисунок 3"/>
          <p:cNvSpPr>
            <a:spLocks noGrp="1"/>
          </p:cNvSpPr>
          <p:nvPr>
            <p:ph type="pic" sz="quarter" idx="10"/>
          </p:nvPr>
        </p:nvSpPr>
        <p:spPr>
          <a:xfrm>
            <a:off x="430940" y="1194198"/>
            <a:ext cx="1819342" cy="3213756"/>
          </a:xfrm>
        </p:spPr>
        <p:txBody>
          <a:bodyPr/>
          <a:lstStyle/>
          <a:p>
            <a:r>
              <a:rPr lang="ru-RU"/>
              <a:t>Вставка рисунка</a:t>
            </a:r>
          </a:p>
        </p:txBody>
      </p:sp>
      <p:sp>
        <p:nvSpPr>
          <p:cNvPr id="14" name="Рисунок 3"/>
          <p:cNvSpPr>
            <a:spLocks noGrp="1"/>
          </p:cNvSpPr>
          <p:nvPr>
            <p:ph type="pic" sz="quarter" idx="11"/>
          </p:nvPr>
        </p:nvSpPr>
        <p:spPr>
          <a:xfrm>
            <a:off x="2600781" y="1194198"/>
            <a:ext cx="1819342" cy="3213756"/>
          </a:xfrm>
        </p:spPr>
        <p:txBody>
          <a:bodyPr/>
          <a:lstStyle/>
          <a:p>
            <a:r>
              <a:rPr lang="ru-RU"/>
              <a:t>Вставка рисунка</a:t>
            </a:r>
          </a:p>
        </p:txBody>
      </p:sp>
      <p:sp>
        <p:nvSpPr>
          <p:cNvPr id="15" name="Рисунок 3"/>
          <p:cNvSpPr>
            <a:spLocks noGrp="1"/>
          </p:cNvSpPr>
          <p:nvPr>
            <p:ph type="pic" sz="quarter" idx="12"/>
          </p:nvPr>
        </p:nvSpPr>
        <p:spPr>
          <a:xfrm>
            <a:off x="4770623" y="1194198"/>
            <a:ext cx="1819342" cy="3213756"/>
          </a:xfrm>
        </p:spPr>
        <p:txBody>
          <a:bodyPr/>
          <a:lstStyle/>
          <a:p>
            <a:r>
              <a:rPr lang="ru-RU"/>
              <a:t>Вставка рисунка</a:t>
            </a:r>
          </a:p>
        </p:txBody>
      </p:sp>
      <p:sp>
        <p:nvSpPr>
          <p:cNvPr id="16" name="Рисунок 3"/>
          <p:cNvSpPr>
            <a:spLocks noGrp="1"/>
          </p:cNvSpPr>
          <p:nvPr>
            <p:ph type="pic" sz="quarter" idx="13"/>
          </p:nvPr>
        </p:nvSpPr>
        <p:spPr>
          <a:xfrm>
            <a:off x="6940464" y="1194198"/>
            <a:ext cx="1819342" cy="3213756"/>
          </a:xfrm>
        </p:spPr>
        <p:txBody>
          <a:bodyPr/>
          <a:lstStyle/>
          <a:p>
            <a:r>
              <a:rPr lang="ru-RU"/>
              <a:t>Вставка рисунка</a:t>
            </a:r>
          </a:p>
        </p:txBody>
      </p:sp>
      <p:sp>
        <p:nvSpPr>
          <p:cNvPr id="28" name="Текст 13"/>
          <p:cNvSpPr>
            <a:spLocks noGrp="1"/>
          </p:cNvSpPr>
          <p:nvPr>
            <p:ph type="body" sz="quarter" idx="22" hasCustomPrompt="1"/>
          </p:nvPr>
        </p:nvSpPr>
        <p:spPr>
          <a:xfrm>
            <a:off x="355300"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
        <p:nvSpPr>
          <p:cNvPr id="29" name="Title Placeholder 1"/>
          <p:cNvSpPr txBox="1">
            <a:spLocks/>
          </p:cNvSpPr>
          <p:nvPr userDrawn="1"/>
        </p:nvSpPr>
        <p:spPr>
          <a:xfrm>
            <a:off x="352074" y="390117"/>
            <a:ext cx="7976813" cy="507447"/>
          </a:xfrm>
          <a:prstGeom prst="rect">
            <a:avLst/>
          </a:prstGeom>
        </p:spPr>
        <p:txBody>
          <a:bodyPr vert="horz" lIns="68580" tIns="34290" rIns="68580" bIns="3429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ru-RU" sz="2700"/>
              <a:t>Много скриншотов на одном</a:t>
            </a:r>
            <a:r>
              <a:rPr lang="ru-RU" sz="2700" baseline="0"/>
              <a:t> экране</a:t>
            </a:r>
            <a:endParaRPr lang="en-US" sz="2700"/>
          </a:p>
        </p:txBody>
      </p:sp>
    </p:spTree>
    <p:extLst>
      <p:ext uri="{BB962C8B-B14F-4D97-AF65-F5344CB8AC3E}">
        <p14:creationId xmlns:p14="http://schemas.microsoft.com/office/powerpoint/2010/main" val="41950146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clicme">
    <p:spTree>
      <p:nvGrpSpPr>
        <p:cNvPr id="1" name=""/>
        <p:cNvGrpSpPr/>
        <p:nvPr/>
      </p:nvGrpSpPr>
      <p:grpSpPr>
        <a:xfrm>
          <a:off x="0" y="0"/>
          <a:ext cx="0" cy="0"/>
          <a:chOff x="0" y="0"/>
          <a:chExt cx="0" cy="0"/>
        </a:xfrm>
      </p:grpSpPr>
      <p:sp>
        <p:nvSpPr>
          <p:cNvPr id="4" name="Прямоугольник 3"/>
          <p:cNvSpPr/>
          <p:nvPr userDrawn="1"/>
        </p:nvSpPr>
        <p:spPr>
          <a:xfrm>
            <a:off x="4814887" y="1607247"/>
            <a:ext cx="4329113" cy="3175146"/>
          </a:xfrm>
          <a:prstGeom prst="rect">
            <a:avLst/>
          </a:prstGeom>
          <a:solidFill>
            <a:srgbClr val="CCD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9" name="Текст 13"/>
          <p:cNvSpPr>
            <a:spLocks noGrp="1"/>
          </p:cNvSpPr>
          <p:nvPr>
            <p:ph type="body" sz="quarter" idx="11" hasCustomPrompt="1"/>
          </p:nvPr>
        </p:nvSpPr>
        <p:spPr>
          <a:xfrm>
            <a:off x="359004" y="1612249"/>
            <a:ext cx="2997078" cy="689471"/>
          </a:xfrm>
        </p:spPr>
        <p:txBody>
          <a:bodyPr>
            <a:normAutofit/>
          </a:bodyPr>
          <a:lstStyle>
            <a:lvl1pPr marL="108000" indent="-108000">
              <a:lnSpc>
                <a:spcPct val="100000"/>
              </a:lnSpc>
              <a:buFont typeface="Arial" panose="020B0604020202020204" pitchFamily="34" charset="0"/>
              <a:buChar char="•"/>
              <a:defRPr sz="1050" baseline="0"/>
            </a:lvl1pPr>
          </a:lstStyle>
          <a:p>
            <a:pPr lvl="0"/>
            <a:r>
              <a:rPr lang="ru-RU"/>
              <a:t>Индивидуальные настройки </a:t>
            </a:r>
            <a:r>
              <a:rPr lang="ru-RU" err="1"/>
              <a:t>таргетинга</a:t>
            </a:r>
            <a:r>
              <a:rPr lang="ru-RU"/>
              <a:t> (регион, пол, возраст, доход и знание языков) позволяют общаться с нужной аудиторией. </a:t>
            </a:r>
          </a:p>
          <a:p>
            <a:pPr lvl="0"/>
            <a:endParaRPr lang="ru-RU"/>
          </a:p>
        </p:txBody>
      </p:sp>
      <p:sp>
        <p:nvSpPr>
          <p:cNvPr id="25" name="Текст 13"/>
          <p:cNvSpPr>
            <a:spLocks noGrp="1"/>
          </p:cNvSpPr>
          <p:nvPr>
            <p:ph type="body" sz="quarter" idx="17" hasCustomPrompt="1"/>
          </p:nvPr>
        </p:nvSpPr>
        <p:spPr>
          <a:xfrm>
            <a:off x="358749" y="2287324"/>
            <a:ext cx="2997333" cy="689471"/>
          </a:xfrm>
        </p:spPr>
        <p:txBody>
          <a:bodyPr>
            <a:normAutofit/>
          </a:bodyPr>
          <a:lstStyle>
            <a:lvl1pPr marL="108000" indent="-108000">
              <a:lnSpc>
                <a:spcPct val="100000"/>
              </a:lnSpc>
              <a:buFont typeface="Arial" panose="020B0604020202020204" pitchFamily="34" charset="0"/>
              <a:buChar char="•"/>
              <a:defRPr sz="1050" baseline="0"/>
            </a:lvl1pPr>
          </a:lstStyle>
          <a:p>
            <a:pPr lvl="0"/>
            <a:r>
              <a:rPr lang="ru-RU"/>
              <a:t>Широкий охват: нужный кандидат увидит объявление на всех ресурсах hh.ru, в социальных сетях и поисковых системах. </a:t>
            </a:r>
          </a:p>
          <a:p>
            <a:pPr lvl="0"/>
            <a:endParaRPr lang="ru-RU"/>
          </a:p>
        </p:txBody>
      </p:sp>
      <p:sp>
        <p:nvSpPr>
          <p:cNvPr id="26" name="Текст 13"/>
          <p:cNvSpPr>
            <a:spLocks noGrp="1"/>
          </p:cNvSpPr>
          <p:nvPr>
            <p:ph type="body" sz="quarter" idx="18" hasCustomPrompt="1"/>
          </p:nvPr>
        </p:nvSpPr>
        <p:spPr>
          <a:xfrm>
            <a:off x="359004" y="2976795"/>
            <a:ext cx="2997078" cy="515026"/>
          </a:xfrm>
        </p:spPr>
        <p:txBody>
          <a:bodyPr>
            <a:normAutofit/>
          </a:bodyPr>
          <a:lstStyle>
            <a:lvl1pPr marL="108000" indent="-108000">
              <a:lnSpc>
                <a:spcPct val="100000"/>
              </a:lnSpc>
              <a:buFont typeface="Arial" panose="020B0604020202020204" pitchFamily="34" charset="0"/>
              <a:buChar char="•"/>
              <a:defRPr sz="1050" baseline="0"/>
            </a:lvl1pPr>
          </a:lstStyle>
          <a:p>
            <a:pPr lvl="0"/>
            <a:r>
              <a:rPr lang="ru-RU"/>
              <a:t>Фиксированная стоимость гарантированного перехода: 20 руб. – регионы, 30 руб. – Москва. </a:t>
            </a:r>
          </a:p>
          <a:p>
            <a:pPr lvl="0"/>
            <a:endParaRPr lang="ru-RU"/>
          </a:p>
        </p:txBody>
      </p:sp>
      <p:sp>
        <p:nvSpPr>
          <p:cNvPr id="16" name="Subtitle 2"/>
          <p:cNvSpPr>
            <a:spLocks noGrp="1"/>
          </p:cNvSpPr>
          <p:nvPr>
            <p:ph type="subTitle" idx="1" hasCustomPrompt="1"/>
          </p:nvPr>
        </p:nvSpPr>
        <p:spPr>
          <a:xfrm>
            <a:off x="348604" y="807295"/>
            <a:ext cx="7976813" cy="405210"/>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Создайте рекламное объявление за пару кликов, и нужные кандидаты увидят его в проектах «</a:t>
            </a:r>
            <a:r>
              <a:rPr lang="ru-RU" err="1"/>
              <a:t>Яндекс.Директ</a:t>
            </a:r>
            <a:r>
              <a:rPr lang="ru-RU"/>
              <a:t>», «</a:t>
            </a:r>
            <a:r>
              <a:rPr lang="ru-RU" err="1"/>
              <a:t>ВКонтакте</a:t>
            </a:r>
            <a:r>
              <a:rPr lang="ru-RU"/>
              <a:t>», hh.ru, «Одноклассники», «Мой Мир».</a:t>
            </a:r>
            <a:endParaRPr lang="en-US"/>
          </a:p>
        </p:txBody>
      </p:sp>
      <p:sp>
        <p:nvSpPr>
          <p:cNvPr id="17" name="Title Placeholder 1"/>
          <p:cNvSpPr>
            <a:spLocks noGrp="1"/>
          </p:cNvSpPr>
          <p:nvPr>
            <p:ph type="title" hasCustomPrompt="1"/>
          </p:nvPr>
        </p:nvSpPr>
        <p:spPr>
          <a:xfrm>
            <a:off x="348604" y="390440"/>
            <a:ext cx="7976813" cy="413284"/>
          </a:xfrm>
          <a:prstGeom prst="rect">
            <a:avLst/>
          </a:prstGeom>
        </p:spPr>
        <p:txBody>
          <a:bodyPr vert="horz" lIns="91440" tIns="45720" rIns="91440" bIns="45720" rtlCol="0" anchor="t">
            <a:normAutofit/>
          </a:bodyPr>
          <a:lstStyle>
            <a:lvl1pPr>
              <a:defRPr/>
            </a:lvl1pPr>
          </a:lstStyle>
          <a:p>
            <a:r>
              <a:rPr lang="en-US" err="1"/>
              <a:t>Clickme</a:t>
            </a:r>
            <a:endParaRPr lang="en-US"/>
          </a:p>
        </p:txBody>
      </p:sp>
      <p:sp>
        <p:nvSpPr>
          <p:cNvPr id="38" name="Текст 13"/>
          <p:cNvSpPr>
            <a:spLocks noGrp="1"/>
          </p:cNvSpPr>
          <p:nvPr>
            <p:ph type="body" sz="quarter" idx="19" hasCustomPrompt="1"/>
          </p:nvPr>
        </p:nvSpPr>
        <p:spPr>
          <a:xfrm>
            <a:off x="358749" y="3491821"/>
            <a:ext cx="2997333" cy="471478"/>
          </a:xfrm>
        </p:spPr>
        <p:txBody>
          <a:bodyPr>
            <a:normAutofit/>
          </a:bodyPr>
          <a:lstStyle>
            <a:lvl1pPr marL="108000" indent="-108000">
              <a:lnSpc>
                <a:spcPct val="100000"/>
              </a:lnSpc>
              <a:buFont typeface="Arial" panose="020B0604020202020204" pitchFamily="34" charset="0"/>
              <a:buChar char="•"/>
              <a:defRPr sz="1050" baseline="0"/>
            </a:lvl1pPr>
          </a:lstStyle>
          <a:p>
            <a:pPr lvl="0"/>
            <a:r>
              <a:rPr lang="ru-RU"/>
              <a:t>Готовый шаблон рекламного объявления, вам не понадобится дизайнер. </a:t>
            </a:r>
          </a:p>
        </p:txBody>
      </p:sp>
      <p:sp>
        <p:nvSpPr>
          <p:cNvPr id="39" name="Текст 13"/>
          <p:cNvSpPr>
            <a:spLocks noGrp="1"/>
          </p:cNvSpPr>
          <p:nvPr>
            <p:ph type="body" sz="quarter" idx="20" hasCustomPrompt="1"/>
          </p:nvPr>
        </p:nvSpPr>
        <p:spPr>
          <a:xfrm>
            <a:off x="368238" y="4005396"/>
            <a:ext cx="2987844" cy="471478"/>
          </a:xfrm>
        </p:spPr>
        <p:txBody>
          <a:bodyPr>
            <a:normAutofit/>
          </a:bodyPr>
          <a:lstStyle>
            <a:lvl1pPr marL="108000" indent="-108000">
              <a:lnSpc>
                <a:spcPct val="100000"/>
              </a:lnSpc>
              <a:buFont typeface="Arial" panose="020B0604020202020204" pitchFamily="34" charset="0"/>
              <a:buChar char="•"/>
              <a:defRPr sz="1050" baseline="0"/>
            </a:lvl1pPr>
          </a:lstStyle>
          <a:p>
            <a:pPr lvl="0"/>
            <a:r>
              <a:rPr lang="ru-RU"/>
              <a:t>Быстрый доступ к статистике и документам в личном кабинете.</a:t>
            </a:r>
          </a:p>
        </p:txBody>
      </p:sp>
      <p:sp>
        <p:nvSpPr>
          <p:cNvPr id="3" name="Рисунок 2"/>
          <p:cNvSpPr>
            <a:spLocks noGrp="1"/>
          </p:cNvSpPr>
          <p:nvPr>
            <p:ph type="pic" sz="quarter" idx="21"/>
          </p:nvPr>
        </p:nvSpPr>
        <p:spPr>
          <a:xfrm>
            <a:off x="4814887" y="1612107"/>
            <a:ext cx="4329113" cy="3146887"/>
          </a:xfrm>
        </p:spPr>
        <p:txBody>
          <a:bodyPr/>
          <a:lstStyle/>
          <a:p>
            <a:r>
              <a:rPr lang="ru-RU"/>
              <a:t>Вставка рисунка</a:t>
            </a:r>
          </a:p>
        </p:txBody>
      </p:sp>
      <p:sp>
        <p:nvSpPr>
          <p:cNvPr id="18" name="Текст 13"/>
          <p:cNvSpPr>
            <a:spLocks noGrp="1"/>
          </p:cNvSpPr>
          <p:nvPr>
            <p:ph type="body" sz="quarter" idx="22" hasCustomPrompt="1"/>
          </p:nvPr>
        </p:nvSpPr>
        <p:spPr>
          <a:xfrm>
            <a:off x="355300"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Tree>
    <p:extLst>
      <p:ext uri="{BB962C8B-B14F-4D97-AF65-F5344CB8AC3E}">
        <p14:creationId xmlns:p14="http://schemas.microsoft.com/office/powerpoint/2010/main" val="176941425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HR">
    <p:spTree>
      <p:nvGrpSpPr>
        <p:cNvPr id="1" name=""/>
        <p:cNvGrpSpPr/>
        <p:nvPr/>
      </p:nvGrpSpPr>
      <p:grpSpPr>
        <a:xfrm>
          <a:off x="0" y="0"/>
          <a:ext cx="0" cy="0"/>
          <a:chOff x="0" y="0"/>
          <a:chExt cx="0" cy="0"/>
        </a:xfrm>
      </p:grpSpPr>
      <p:sp>
        <p:nvSpPr>
          <p:cNvPr id="51" name="Рисунок 4"/>
          <p:cNvSpPr>
            <a:spLocks noGrp="1"/>
          </p:cNvSpPr>
          <p:nvPr>
            <p:ph type="pic" sz="quarter" idx="20"/>
          </p:nvPr>
        </p:nvSpPr>
        <p:spPr>
          <a:xfrm>
            <a:off x="2411629" y="1767312"/>
            <a:ext cx="1052513" cy="1052513"/>
          </a:xfrm>
        </p:spPr>
        <p:txBody>
          <a:bodyPr/>
          <a:lstStyle/>
          <a:p>
            <a:r>
              <a:rPr lang="ru-RU"/>
              <a:t>Вставка рисунка</a:t>
            </a:r>
          </a:p>
        </p:txBody>
      </p:sp>
      <p:sp>
        <p:nvSpPr>
          <p:cNvPr id="16" name="Текст 15"/>
          <p:cNvSpPr>
            <a:spLocks noGrp="1"/>
          </p:cNvSpPr>
          <p:nvPr>
            <p:ph type="body" sz="quarter" idx="11" hasCustomPrompt="1"/>
          </p:nvPr>
        </p:nvSpPr>
        <p:spPr>
          <a:xfrm>
            <a:off x="357802" y="2973159"/>
            <a:ext cx="1567904" cy="297331"/>
          </a:xfrm>
        </p:spPr>
        <p:txBody>
          <a:bodyPr>
            <a:normAutofit/>
          </a:bodyPr>
          <a:lstStyle>
            <a:lvl1pPr>
              <a:defRPr sz="1350" b="1"/>
            </a:lvl1pPr>
          </a:lstStyle>
          <a:p>
            <a:pPr lvl="0"/>
            <a:r>
              <a:rPr lang="ru-RU"/>
              <a:t>Ричард </a:t>
            </a:r>
            <a:r>
              <a:rPr lang="ru-RU" err="1"/>
              <a:t>Мосли</a:t>
            </a:r>
            <a:endParaRPr lang="ru-RU"/>
          </a:p>
        </p:txBody>
      </p:sp>
      <p:sp>
        <p:nvSpPr>
          <p:cNvPr id="18" name="Subtitle 2"/>
          <p:cNvSpPr>
            <a:spLocks noGrp="1"/>
          </p:cNvSpPr>
          <p:nvPr>
            <p:ph type="subTitle" idx="1" hasCustomPrompt="1"/>
          </p:nvPr>
        </p:nvSpPr>
        <p:spPr>
          <a:xfrm>
            <a:off x="369535" y="834525"/>
            <a:ext cx="5796905" cy="482341"/>
          </a:xfrm>
        </p:spPr>
        <p:txBody>
          <a:bodyPr>
            <a:normAutofit/>
          </a:bodyPr>
          <a:lstStyle>
            <a:lvl1pPr marL="0" indent="0" algn="l">
              <a:lnSpc>
                <a:spcPts val="1200"/>
              </a:lnSpc>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Умному бизнесу — умные технологии! </a:t>
            </a:r>
          </a:p>
          <a:p>
            <a:r>
              <a:rPr lang="ru-RU"/>
              <a:t>30 сентября – 1 октября, Москва</a:t>
            </a:r>
            <a:endParaRPr lang="en-US"/>
          </a:p>
        </p:txBody>
      </p:sp>
      <p:sp>
        <p:nvSpPr>
          <p:cNvPr id="12" name="Title Placeholder 1"/>
          <p:cNvSpPr>
            <a:spLocks noGrp="1"/>
          </p:cNvSpPr>
          <p:nvPr>
            <p:ph type="title" hasCustomPrompt="1"/>
          </p:nvPr>
        </p:nvSpPr>
        <p:spPr>
          <a:xfrm>
            <a:off x="345033" y="390079"/>
            <a:ext cx="5817836" cy="389755"/>
          </a:xfrm>
          <a:prstGeom prst="rect">
            <a:avLst/>
          </a:prstGeom>
        </p:spPr>
        <p:txBody>
          <a:bodyPr vert="horz" lIns="91440" tIns="45720" rIns="91440" bIns="45720" rtlCol="0" anchor="t">
            <a:normAutofit/>
          </a:bodyPr>
          <a:lstStyle>
            <a:lvl1pPr>
              <a:defRPr baseline="0"/>
            </a:lvl1pPr>
          </a:lstStyle>
          <a:p>
            <a:r>
              <a:rPr lang="en-US"/>
              <a:t>HR Digital 2018</a:t>
            </a:r>
          </a:p>
        </p:txBody>
      </p:sp>
      <p:sp>
        <p:nvSpPr>
          <p:cNvPr id="14" name="Текст 13"/>
          <p:cNvSpPr>
            <a:spLocks noGrp="1"/>
          </p:cNvSpPr>
          <p:nvPr>
            <p:ph type="body" sz="quarter" idx="10" hasCustomPrompt="1"/>
          </p:nvPr>
        </p:nvSpPr>
        <p:spPr>
          <a:xfrm>
            <a:off x="357802" y="3273828"/>
            <a:ext cx="1626251" cy="8423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Глобальный </a:t>
            </a:r>
            <a:r>
              <a:rPr lang="ru-RU" err="1"/>
              <a:t>вицепрезидент</a:t>
            </a:r>
            <a:r>
              <a:rPr lang="ru-RU"/>
              <a:t> по стратегии </a:t>
            </a:r>
            <a:r>
              <a:rPr lang="ru-RU" err="1"/>
              <a:t>Universum</a:t>
            </a:r>
            <a:endParaRPr lang="ru-RU"/>
          </a:p>
        </p:txBody>
      </p:sp>
      <p:sp>
        <p:nvSpPr>
          <p:cNvPr id="47" name="Текст 15"/>
          <p:cNvSpPr>
            <a:spLocks noGrp="1"/>
          </p:cNvSpPr>
          <p:nvPr>
            <p:ph type="body" sz="quarter" idx="15" hasCustomPrompt="1"/>
          </p:nvPr>
        </p:nvSpPr>
        <p:spPr>
          <a:xfrm>
            <a:off x="2338367" y="2978813"/>
            <a:ext cx="1567904" cy="297331"/>
          </a:xfrm>
        </p:spPr>
        <p:txBody>
          <a:bodyPr>
            <a:normAutofit/>
          </a:bodyPr>
          <a:lstStyle>
            <a:lvl1pPr>
              <a:defRPr sz="1350" b="1"/>
            </a:lvl1pPr>
          </a:lstStyle>
          <a:p>
            <a:pPr lvl="0"/>
            <a:r>
              <a:rPr lang="ru-RU"/>
              <a:t>Эрик Ван </a:t>
            </a:r>
            <a:r>
              <a:rPr lang="ru-RU" err="1"/>
              <a:t>Вульпен</a:t>
            </a:r>
            <a:endParaRPr lang="ru-RU"/>
          </a:p>
        </p:txBody>
      </p:sp>
      <p:sp>
        <p:nvSpPr>
          <p:cNvPr id="48" name="Текст 13"/>
          <p:cNvSpPr>
            <a:spLocks noGrp="1"/>
          </p:cNvSpPr>
          <p:nvPr>
            <p:ph type="body" sz="quarter" idx="16" hasCustomPrompt="1"/>
          </p:nvPr>
        </p:nvSpPr>
        <p:spPr>
          <a:xfrm>
            <a:off x="2338367" y="3279482"/>
            <a:ext cx="1626251" cy="8423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en-US" err="1"/>
              <a:t>Основатель</a:t>
            </a:r>
            <a:r>
              <a:rPr lang="en-US"/>
              <a:t> Academy to Innovate HR</a:t>
            </a:r>
            <a:endParaRPr lang="ru-RU"/>
          </a:p>
        </p:txBody>
      </p:sp>
      <p:sp>
        <p:nvSpPr>
          <p:cNvPr id="49" name="Текст 15"/>
          <p:cNvSpPr>
            <a:spLocks noGrp="1"/>
          </p:cNvSpPr>
          <p:nvPr>
            <p:ph type="body" sz="quarter" idx="17" hasCustomPrompt="1"/>
          </p:nvPr>
        </p:nvSpPr>
        <p:spPr>
          <a:xfrm>
            <a:off x="4511521" y="2962143"/>
            <a:ext cx="1567904" cy="297331"/>
          </a:xfrm>
        </p:spPr>
        <p:txBody>
          <a:bodyPr>
            <a:normAutofit/>
          </a:bodyPr>
          <a:lstStyle>
            <a:lvl1pPr>
              <a:defRPr sz="1350" b="1"/>
            </a:lvl1pPr>
          </a:lstStyle>
          <a:p>
            <a:pPr lvl="0"/>
            <a:r>
              <a:rPr lang="ru-RU"/>
              <a:t>Карен </a:t>
            </a:r>
            <a:r>
              <a:rPr lang="ru-RU" err="1"/>
              <a:t>Азулай</a:t>
            </a:r>
            <a:endParaRPr lang="ru-RU"/>
          </a:p>
        </p:txBody>
      </p:sp>
      <p:sp>
        <p:nvSpPr>
          <p:cNvPr id="50" name="Текст 13"/>
          <p:cNvSpPr>
            <a:spLocks noGrp="1"/>
          </p:cNvSpPr>
          <p:nvPr>
            <p:ph type="body" sz="quarter" idx="18" hasCustomPrompt="1"/>
          </p:nvPr>
        </p:nvSpPr>
        <p:spPr>
          <a:xfrm>
            <a:off x="4511521" y="3262811"/>
            <a:ext cx="1785022" cy="8423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err="1"/>
              <a:t>Сооснователь</a:t>
            </a:r>
            <a:r>
              <a:rPr lang="ru-RU"/>
              <a:t> </a:t>
            </a:r>
            <a:r>
              <a:rPr lang="en-US" err="1"/>
              <a:t>HRTech</a:t>
            </a:r>
            <a:r>
              <a:rPr lang="en-US"/>
              <a:t> Nation, HR Tech </a:t>
            </a:r>
            <a:r>
              <a:rPr lang="ru-RU"/>
              <a:t>евангелист</a:t>
            </a:r>
          </a:p>
        </p:txBody>
      </p:sp>
      <p:sp>
        <p:nvSpPr>
          <p:cNvPr id="5" name="Рисунок 4"/>
          <p:cNvSpPr>
            <a:spLocks noGrp="1"/>
          </p:cNvSpPr>
          <p:nvPr>
            <p:ph type="pic" sz="quarter" idx="19"/>
          </p:nvPr>
        </p:nvSpPr>
        <p:spPr>
          <a:xfrm>
            <a:off x="428625" y="1762125"/>
            <a:ext cx="1052513" cy="1052513"/>
          </a:xfrm>
        </p:spPr>
        <p:txBody>
          <a:bodyPr/>
          <a:lstStyle/>
          <a:p>
            <a:r>
              <a:rPr lang="ru-RU"/>
              <a:t>Вставка рисунка</a:t>
            </a:r>
          </a:p>
        </p:txBody>
      </p:sp>
      <p:sp>
        <p:nvSpPr>
          <p:cNvPr id="52" name="Рисунок 4"/>
          <p:cNvSpPr>
            <a:spLocks noGrp="1"/>
          </p:cNvSpPr>
          <p:nvPr>
            <p:ph type="pic" sz="quarter" idx="21"/>
          </p:nvPr>
        </p:nvSpPr>
        <p:spPr>
          <a:xfrm>
            <a:off x="4564162" y="1767312"/>
            <a:ext cx="1052513" cy="1052513"/>
          </a:xfrm>
        </p:spPr>
        <p:txBody>
          <a:bodyPr/>
          <a:lstStyle/>
          <a:p>
            <a:r>
              <a:rPr lang="ru-RU"/>
              <a:t>Вставка рисунка</a:t>
            </a:r>
          </a:p>
        </p:txBody>
      </p:sp>
      <p:sp>
        <p:nvSpPr>
          <p:cNvPr id="17" name="Текст 13"/>
          <p:cNvSpPr>
            <a:spLocks noGrp="1"/>
          </p:cNvSpPr>
          <p:nvPr>
            <p:ph type="body" sz="quarter" idx="22" hasCustomPrompt="1"/>
          </p:nvPr>
        </p:nvSpPr>
        <p:spPr>
          <a:xfrm>
            <a:off x="357523" y="228157"/>
            <a:ext cx="5805346"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
        <p:nvSpPr>
          <p:cNvPr id="23" name="Прямоугольник 14"/>
          <p:cNvSpPr/>
          <p:nvPr userDrawn="1"/>
        </p:nvSpPr>
        <p:spPr>
          <a:xfrm>
            <a:off x="6623441" y="0"/>
            <a:ext cx="2520558" cy="5143500"/>
          </a:xfrm>
          <a:custGeom>
            <a:avLst/>
            <a:gdLst>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0744" h="6858000">
                <a:moveTo>
                  <a:pt x="0" y="0"/>
                </a:moveTo>
                <a:lnTo>
                  <a:pt x="3360744" y="0"/>
                </a:lnTo>
                <a:lnTo>
                  <a:pt x="3360744" y="6858000"/>
                </a:lnTo>
                <a:lnTo>
                  <a:pt x="0" y="6858000"/>
                </a:lnTo>
                <a:cubicBezTo>
                  <a:pt x="4763" y="6591300"/>
                  <a:pt x="0" y="2286000"/>
                  <a:pt x="0" y="0"/>
                </a:cubicBezTo>
                <a:close/>
              </a:path>
            </a:pathLst>
          </a:cu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4" name="Овал 23"/>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25" name="Рисунок 2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26" name="Рисунок 23"/>
          <p:cNvSpPr>
            <a:spLocks noGrp="1"/>
          </p:cNvSpPr>
          <p:nvPr>
            <p:ph type="pic" sz="quarter" idx="23"/>
          </p:nvPr>
        </p:nvSpPr>
        <p:spPr>
          <a:xfrm>
            <a:off x="6623229" y="-2281"/>
            <a:ext cx="2521884" cy="5148467"/>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613495 h 6997137"/>
              <a:gd name="connsiteX1" fmla="*/ 0 w 7948336"/>
              <a:gd name="connsiteY1" fmla="*/ 124895 h 6997137"/>
              <a:gd name="connsiteX2" fmla="*/ 7947252 w 7948336"/>
              <a:gd name="connsiteY2" fmla="*/ 129174 h 6997137"/>
              <a:gd name="connsiteX3" fmla="*/ 7946858 w 7948336"/>
              <a:gd name="connsiteY3" fmla="*/ 6984794 h 6997137"/>
              <a:gd name="connsiteX4" fmla="*/ 7338 w 7948336"/>
              <a:gd name="connsiteY4" fmla="*/ 6997137 h 6997137"/>
              <a:gd name="connsiteX5" fmla="*/ 1040 w 7948336"/>
              <a:gd name="connsiteY5" fmla="*/ 613495 h 6997137"/>
              <a:gd name="connsiteX6" fmla="*/ 7250364 w 7948336"/>
              <a:gd name="connsiteY6" fmla="*/ 591932 h 6997137"/>
              <a:gd name="connsiteX7" fmla="*/ 7463184 w 7948336"/>
              <a:gd name="connsiteY7" fmla="*/ 814177 h 6997137"/>
              <a:gd name="connsiteX8" fmla="*/ 7690753 w 7948336"/>
              <a:gd name="connsiteY8" fmla="*/ 594312 h 6997137"/>
              <a:gd name="connsiteX9" fmla="*/ 7468875 w 7948336"/>
              <a:gd name="connsiteY9" fmla="*/ 375374 h 6997137"/>
              <a:gd name="connsiteX10" fmla="*/ 7250364 w 7948336"/>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830123 w 7940999"/>
              <a:gd name="connsiteY0" fmla="*/ 622491 h 6983273"/>
              <a:gd name="connsiteX1" fmla="*/ 1850038 w 7940999"/>
              <a:gd name="connsiteY1" fmla="*/ 111031 h 6983273"/>
              <a:gd name="connsiteX2" fmla="*/ 7939915 w 7940999"/>
              <a:gd name="connsiteY2" fmla="*/ 115310 h 6983273"/>
              <a:gd name="connsiteX3" fmla="*/ 7939521 w 7940999"/>
              <a:gd name="connsiteY3" fmla="*/ 6970930 h 6983273"/>
              <a:gd name="connsiteX4" fmla="*/ 1 w 7940999"/>
              <a:gd name="connsiteY4" fmla="*/ 6983273 h 6983273"/>
              <a:gd name="connsiteX5" fmla="*/ 1830123 w 7940999"/>
              <a:gd name="connsiteY5" fmla="*/ 622491 h 6983273"/>
              <a:gd name="connsiteX6" fmla="*/ 7243027 w 7940999"/>
              <a:gd name="connsiteY6" fmla="*/ 578068 h 6983273"/>
              <a:gd name="connsiteX7" fmla="*/ 7455847 w 7940999"/>
              <a:gd name="connsiteY7" fmla="*/ 800313 h 6983273"/>
              <a:gd name="connsiteX8" fmla="*/ 7683416 w 7940999"/>
              <a:gd name="connsiteY8" fmla="*/ 580448 h 6983273"/>
              <a:gd name="connsiteX9" fmla="*/ 7461538 w 7940999"/>
              <a:gd name="connsiteY9" fmla="*/ 361510 h 6983273"/>
              <a:gd name="connsiteX10" fmla="*/ 7243027 w 7940999"/>
              <a:gd name="connsiteY10" fmla="*/ 578068 h 6983273"/>
              <a:gd name="connsiteX0" fmla="*/ 1830123 w 7940999"/>
              <a:gd name="connsiteY0" fmla="*/ 51360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30123 w 7940999"/>
              <a:gd name="connsiteY5" fmla="*/ 51360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1852983 w 7940999"/>
              <a:gd name="connsiteY0" fmla="*/ 50598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52983 w 7940999"/>
              <a:gd name="connsiteY5" fmla="*/ 50598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2945 w 6090961"/>
              <a:gd name="connsiteY0" fmla="*/ 619462 h 6987864"/>
              <a:gd name="connsiteX1" fmla="*/ 0 w 6090961"/>
              <a:gd name="connsiteY1" fmla="*/ 115622 h 6987864"/>
              <a:gd name="connsiteX2" fmla="*/ 6089877 w 6090961"/>
              <a:gd name="connsiteY2" fmla="*/ 119901 h 6987864"/>
              <a:gd name="connsiteX3" fmla="*/ 6089483 w 6090961"/>
              <a:gd name="connsiteY3" fmla="*/ 6975521 h 6987864"/>
              <a:gd name="connsiteX4" fmla="*/ 16863 w 6090961"/>
              <a:gd name="connsiteY4" fmla="*/ 6987864 h 6987864"/>
              <a:gd name="connsiteX5" fmla="*/ 2945 w 6090961"/>
              <a:gd name="connsiteY5" fmla="*/ 619462 h 6987864"/>
              <a:gd name="connsiteX6" fmla="*/ 5392989 w 6090961"/>
              <a:gd name="connsiteY6" fmla="*/ 582659 h 6987864"/>
              <a:gd name="connsiteX7" fmla="*/ 5605809 w 6090961"/>
              <a:gd name="connsiteY7" fmla="*/ 804904 h 6987864"/>
              <a:gd name="connsiteX8" fmla="*/ 5833378 w 6090961"/>
              <a:gd name="connsiteY8" fmla="*/ 585039 h 6987864"/>
              <a:gd name="connsiteX9" fmla="*/ 5611500 w 6090961"/>
              <a:gd name="connsiteY9" fmla="*/ 366101 h 6987864"/>
              <a:gd name="connsiteX10" fmla="*/ 5392989 w 6090961"/>
              <a:gd name="connsiteY10" fmla="*/ 582659 h 6987864"/>
              <a:gd name="connsiteX0" fmla="*/ 2945 w 6090961"/>
              <a:gd name="connsiteY0" fmla="*/ 50598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50598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4996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996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369 w 6113785"/>
              <a:gd name="connsiteY0" fmla="*/ 486936 h 6874388"/>
              <a:gd name="connsiteX1" fmla="*/ 22824 w 6113785"/>
              <a:gd name="connsiteY1" fmla="*/ 2146 h 6874388"/>
              <a:gd name="connsiteX2" fmla="*/ 6112701 w 6113785"/>
              <a:gd name="connsiteY2" fmla="*/ 6425 h 6874388"/>
              <a:gd name="connsiteX3" fmla="*/ 6112307 w 6113785"/>
              <a:gd name="connsiteY3" fmla="*/ 6862045 h 6874388"/>
              <a:gd name="connsiteX4" fmla="*/ 39687 w 6113785"/>
              <a:gd name="connsiteY4" fmla="*/ 6874388 h 6874388"/>
              <a:gd name="connsiteX5" fmla="*/ 369 w 6113785"/>
              <a:gd name="connsiteY5" fmla="*/ 486936 h 6874388"/>
              <a:gd name="connsiteX6" fmla="*/ 5415813 w 6113785"/>
              <a:gd name="connsiteY6" fmla="*/ 469183 h 6874388"/>
              <a:gd name="connsiteX7" fmla="*/ 5628633 w 6113785"/>
              <a:gd name="connsiteY7" fmla="*/ 691428 h 6874388"/>
              <a:gd name="connsiteX8" fmla="*/ 5856202 w 6113785"/>
              <a:gd name="connsiteY8" fmla="*/ 471563 h 6874388"/>
              <a:gd name="connsiteX9" fmla="*/ 5634324 w 6113785"/>
              <a:gd name="connsiteY9" fmla="*/ 252625 h 6874388"/>
              <a:gd name="connsiteX10" fmla="*/ 5415813 w 6113785"/>
              <a:gd name="connsiteY10" fmla="*/ 469183 h 6874388"/>
              <a:gd name="connsiteX0" fmla="*/ 2945 w 6090961"/>
              <a:gd name="connsiteY0" fmla="*/ 4742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742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606626 h 6999158"/>
              <a:gd name="connsiteX1" fmla="*/ 0 w 6090961"/>
              <a:gd name="connsiteY1" fmla="*/ 134536 h 6999158"/>
              <a:gd name="connsiteX2" fmla="*/ 6089877 w 6090961"/>
              <a:gd name="connsiteY2" fmla="*/ 138815 h 6999158"/>
              <a:gd name="connsiteX3" fmla="*/ 6089483 w 6090961"/>
              <a:gd name="connsiteY3" fmla="*/ 6994435 h 6999158"/>
              <a:gd name="connsiteX4" fmla="*/ 1623 w 6090961"/>
              <a:gd name="connsiteY4" fmla="*/ 6999158 h 6999158"/>
              <a:gd name="connsiteX5" fmla="*/ 2945 w 6090961"/>
              <a:gd name="connsiteY5" fmla="*/ 606626 h 6999158"/>
              <a:gd name="connsiteX6" fmla="*/ 5392989 w 6090961"/>
              <a:gd name="connsiteY6" fmla="*/ 601573 h 6999158"/>
              <a:gd name="connsiteX7" fmla="*/ 5605809 w 6090961"/>
              <a:gd name="connsiteY7" fmla="*/ 823818 h 6999158"/>
              <a:gd name="connsiteX8" fmla="*/ 5833378 w 6090961"/>
              <a:gd name="connsiteY8" fmla="*/ 603953 h 6999158"/>
              <a:gd name="connsiteX9" fmla="*/ 5611500 w 6090961"/>
              <a:gd name="connsiteY9" fmla="*/ 385015 h 6999158"/>
              <a:gd name="connsiteX10" fmla="*/ 5392989 w 6090961"/>
              <a:gd name="connsiteY10" fmla="*/ 601573 h 6999158"/>
              <a:gd name="connsiteX0" fmla="*/ 2945 w 6090961"/>
              <a:gd name="connsiteY0" fmla="*/ 474236 h 6866768"/>
              <a:gd name="connsiteX1" fmla="*/ 0 w 6090961"/>
              <a:gd name="connsiteY1" fmla="*/ 2146 h 6866768"/>
              <a:gd name="connsiteX2" fmla="*/ 6089877 w 6090961"/>
              <a:gd name="connsiteY2" fmla="*/ 6425 h 6866768"/>
              <a:gd name="connsiteX3" fmla="*/ 6089483 w 6090961"/>
              <a:gd name="connsiteY3" fmla="*/ 6862045 h 6866768"/>
              <a:gd name="connsiteX4" fmla="*/ 1623 w 6090961"/>
              <a:gd name="connsiteY4" fmla="*/ 6866768 h 6866768"/>
              <a:gd name="connsiteX5" fmla="*/ 2945 w 6090961"/>
              <a:gd name="connsiteY5" fmla="*/ 474236 h 6866768"/>
              <a:gd name="connsiteX6" fmla="*/ 5392989 w 6090961"/>
              <a:gd name="connsiteY6" fmla="*/ 469183 h 6866768"/>
              <a:gd name="connsiteX7" fmla="*/ 5605809 w 6090961"/>
              <a:gd name="connsiteY7" fmla="*/ 691428 h 6866768"/>
              <a:gd name="connsiteX8" fmla="*/ 5833378 w 6090961"/>
              <a:gd name="connsiteY8" fmla="*/ 471563 h 6866768"/>
              <a:gd name="connsiteX9" fmla="*/ 5611500 w 6090961"/>
              <a:gd name="connsiteY9" fmla="*/ 252625 h 6866768"/>
              <a:gd name="connsiteX10" fmla="*/ 5392989 w 6090961"/>
              <a:gd name="connsiteY10" fmla="*/ 469183 h 6866768"/>
              <a:gd name="connsiteX0" fmla="*/ 201720 w 6289736"/>
              <a:gd name="connsiteY0" fmla="*/ 606626 h 6999158"/>
              <a:gd name="connsiteX1" fmla="*/ 2917699 w 6289736"/>
              <a:gd name="connsiteY1" fmla="*/ 134536 h 6999158"/>
              <a:gd name="connsiteX2" fmla="*/ 6288652 w 6289736"/>
              <a:gd name="connsiteY2" fmla="*/ 138815 h 6999158"/>
              <a:gd name="connsiteX3" fmla="*/ 6288258 w 6289736"/>
              <a:gd name="connsiteY3" fmla="*/ 6994435 h 6999158"/>
              <a:gd name="connsiteX4" fmla="*/ 200398 w 6289736"/>
              <a:gd name="connsiteY4" fmla="*/ 6999158 h 6999158"/>
              <a:gd name="connsiteX5" fmla="*/ 201720 w 6289736"/>
              <a:gd name="connsiteY5" fmla="*/ 606626 h 6999158"/>
              <a:gd name="connsiteX6" fmla="*/ 5591764 w 6289736"/>
              <a:gd name="connsiteY6" fmla="*/ 601573 h 6999158"/>
              <a:gd name="connsiteX7" fmla="*/ 5804584 w 6289736"/>
              <a:gd name="connsiteY7" fmla="*/ 823818 h 6999158"/>
              <a:gd name="connsiteX8" fmla="*/ 6032153 w 6289736"/>
              <a:gd name="connsiteY8" fmla="*/ 603953 h 6999158"/>
              <a:gd name="connsiteX9" fmla="*/ 5810275 w 6289736"/>
              <a:gd name="connsiteY9" fmla="*/ 385015 h 6999158"/>
              <a:gd name="connsiteX10" fmla="*/ 5591764 w 6289736"/>
              <a:gd name="connsiteY10" fmla="*/ 601573 h 6999158"/>
              <a:gd name="connsiteX0" fmla="*/ 2704063 w 6089339"/>
              <a:gd name="connsiteY0" fmla="*/ 606626 h 6999158"/>
              <a:gd name="connsiteX1" fmla="*/ 2717302 w 6089339"/>
              <a:gd name="connsiteY1" fmla="*/ 134536 h 6999158"/>
              <a:gd name="connsiteX2" fmla="*/ 6088255 w 6089339"/>
              <a:gd name="connsiteY2" fmla="*/ 138815 h 6999158"/>
              <a:gd name="connsiteX3" fmla="*/ 6087861 w 6089339"/>
              <a:gd name="connsiteY3" fmla="*/ 6994435 h 6999158"/>
              <a:gd name="connsiteX4" fmla="*/ 1 w 6089339"/>
              <a:gd name="connsiteY4" fmla="*/ 6999158 h 6999158"/>
              <a:gd name="connsiteX5" fmla="*/ 2704063 w 6089339"/>
              <a:gd name="connsiteY5" fmla="*/ 606626 h 6999158"/>
              <a:gd name="connsiteX6" fmla="*/ 5391367 w 6089339"/>
              <a:gd name="connsiteY6" fmla="*/ 601573 h 6999158"/>
              <a:gd name="connsiteX7" fmla="*/ 5604187 w 6089339"/>
              <a:gd name="connsiteY7" fmla="*/ 823818 h 6999158"/>
              <a:gd name="connsiteX8" fmla="*/ 5831756 w 6089339"/>
              <a:gd name="connsiteY8" fmla="*/ 603953 h 6999158"/>
              <a:gd name="connsiteX9" fmla="*/ 5609878 w 6089339"/>
              <a:gd name="connsiteY9" fmla="*/ 385015 h 6999158"/>
              <a:gd name="connsiteX10" fmla="*/ 5391367 w 6089339"/>
              <a:gd name="connsiteY10" fmla="*/ 601573 h 6999158"/>
              <a:gd name="connsiteX0" fmla="*/ 2704063 w 6089339"/>
              <a:gd name="connsiteY0" fmla="*/ 474236 h 6866768"/>
              <a:gd name="connsiteX1" fmla="*/ 2717302 w 6089339"/>
              <a:gd name="connsiteY1" fmla="*/ 2146 h 6866768"/>
              <a:gd name="connsiteX2" fmla="*/ 6088255 w 6089339"/>
              <a:gd name="connsiteY2" fmla="*/ 6425 h 6866768"/>
              <a:gd name="connsiteX3" fmla="*/ 6087861 w 6089339"/>
              <a:gd name="connsiteY3" fmla="*/ 6862045 h 6866768"/>
              <a:gd name="connsiteX4" fmla="*/ 1 w 6089339"/>
              <a:gd name="connsiteY4" fmla="*/ 6866768 h 6866768"/>
              <a:gd name="connsiteX5" fmla="*/ 2704063 w 6089339"/>
              <a:gd name="connsiteY5" fmla="*/ 474236 h 6866768"/>
              <a:gd name="connsiteX6" fmla="*/ 5391367 w 6089339"/>
              <a:gd name="connsiteY6" fmla="*/ 469183 h 6866768"/>
              <a:gd name="connsiteX7" fmla="*/ 5604187 w 6089339"/>
              <a:gd name="connsiteY7" fmla="*/ 691428 h 6866768"/>
              <a:gd name="connsiteX8" fmla="*/ 5831756 w 6089339"/>
              <a:gd name="connsiteY8" fmla="*/ 471563 h 6866768"/>
              <a:gd name="connsiteX9" fmla="*/ 5609878 w 6089339"/>
              <a:gd name="connsiteY9" fmla="*/ 252625 h 6866768"/>
              <a:gd name="connsiteX10" fmla="*/ 5391367 w 6089339"/>
              <a:gd name="connsiteY10" fmla="*/ 469183 h 6866768"/>
              <a:gd name="connsiteX0" fmla="*/ 107 w 3385383"/>
              <a:gd name="connsiteY0" fmla="*/ 606626 h 6999158"/>
              <a:gd name="connsiteX1" fmla="*/ 13346 w 3385383"/>
              <a:gd name="connsiteY1" fmla="*/ 134536 h 6999158"/>
              <a:gd name="connsiteX2" fmla="*/ 3384299 w 3385383"/>
              <a:gd name="connsiteY2" fmla="*/ 138815 h 6999158"/>
              <a:gd name="connsiteX3" fmla="*/ 3383905 w 3385383"/>
              <a:gd name="connsiteY3" fmla="*/ 6994435 h 6999158"/>
              <a:gd name="connsiteX4" fmla="*/ 6877 w 3385383"/>
              <a:gd name="connsiteY4" fmla="*/ 6999158 h 6999158"/>
              <a:gd name="connsiteX5" fmla="*/ 107 w 3385383"/>
              <a:gd name="connsiteY5" fmla="*/ 606626 h 6999158"/>
              <a:gd name="connsiteX6" fmla="*/ 2687411 w 3385383"/>
              <a:gd name="connsiteY6" fmla="*/ 601573 h 6999158"/>
              <a:gd name="connsiteX7" fmla="*/ 2900231 w 3385383"/>
              <a:gd name="connsiteY7" fmla="*/ 823818 h 6999158"/>
              <a:gd name="connsiteX8" fmla="*/ 3127800 w 3385383"/>
              <a:gd name="connsiteY8" fmla="*/ 603953 h 6999158"/>
              <a:gd name="connsiteX9" fmla="*/ 2905922 w 3385383"/>
              <a:gd name="connsiteY9" fmla="*/ 385015 h 6999158"/>
              <a:gd name="connsiteX10" fmla="*/ 2687411 w 3385383"/>
              <a:gd name="connsiteY10" fmla="*/ 601573 h 6999158"/>
              <a:gd name="connsiteX0" fmla="*/ 34386 w 3419662"/>
              <a:gd name="connsiteY0" fmla="*/ 606626 h 6999158"/>
              <a:gd name="connsiteX1" fmla="*/ 0 w 3419662"/>
              <a:gd name="connsiteY1" fmla="*/ 134536 h 6999158"/>
              <a:gd name="connsiteX2" fmla="*/ 3418578 w 3419662"/>
              <a:gd name="connsiteY2" fmla="*/ 138815 h 6999158"/>
              <a:gd name="connsiteX3" fmla="*/ 3418184 w 3419662"/>
              <a:gd name="connsiteY3" fmla="*/ 6994435 h 6999158"/>
              <a:gd name="connsiteX4" fmla="*/ 41156 w 3419662"/>
              <a:gd name="connsiteY4" fmla="*/ 6999158 h 6999158"/>
              <a:gd name="connsiteX5" fmla="*/ 34386 w 3419662"/>
              <a:gd name="connsiteY5" fmla="*/ 606626 h 6999158"/>
              <a:gd name="connsiteX6" fmla="*/ 2721690 w 3419662"/>
              <a:gd name="connsiteY6" fmla="*/ 601573 h 6999158"/>
              <a:gd name="connsiteX7" fmla="*/ 2934510 w 3419662"/>
              <a:gd name="connsiteY7" fmla="*/ 823818 h 6999158"/>
              <a:gd name="connsiteX8" fmla="*/ 3162079 w 3419662"/>
              <a:gd name="connsiteY8" fmla="*/ 603953 h 6999158"/>
              <a:gd name="connsiteX9" fmla="*/ 2940201 w 3419662"/>
              <a:gd name="connsiteY9" fmla="*/ 385015 h 6999158"/>
              <a:gd name="connsiteX10" fmla="*/ 2721690 w 3419662"/>
              <a:gd name="connsiteY10" fmla="*/ 601573 h 6999158"/>
              <a:gd name="connsiteX0" fmla="*/ 493 w 3385769"/>
              <a:gd name="connsiteY0" fmla="*/ 606626 h 6999158"/>
              <a:gd name="connsiteX1" fmla="*/ 23257 w 3385769"/>
              <a:gd name="connsiteY1" fmla="*/ 134536 h 6999158"/>
              <a:gd name="connsiteX2" fmla="*/ 3384685 w 3385769"/>
              <a:gd name="connsiteY2" fmla="*/ 138815 h 6999158"/>
              <a:gd name="connsiteX3" fmla="*/ 3384291 w 3385769"/>
              <a:gd name="connsiteY3" fmla="*/ 6994435 h 6999158"/>
              <a:gd name="connsiteX4" fmla="*/ 7263 w 3385769"/>
              <a:gd name="connsiteY4" fmla="*/ 6999158 h 6999158"/>
              <a:gd name="connsiteX5" fmla="*/ 493 w 3385769"/>
              <a:gd name="connsiteY5" fmla="*/ 606626 h 6999158"/>
              <a:gd name="connsiteX6" fmla="*/ 2687797 w 3385769"/>
              <a:gd name="connsiteY6" fmla="*/ 601573 h 6999158"/>
              <a:gd name="connsiteX7" fmla="*/ 2900617 w 3385769"/>
              <a:gd name="connsiteY7" fmla="*/ 823818 h 6999158"/>
              <a:gd name="connsiteX8" fmla="*/ 3128186 w 3385769"/>
              <a:gd name="connsiteY8" fmla="*/ 603953 h 6999158"/>
              <a:gd name="connsiteX9" fmla="*/ 2906308 w 3385769"/>
              <a:gd name="connsiteY9" fmla="*/ 385015 h 6999158"/>
              <a:gd name="connsiteX10" fmla="*/ 2687797 w 3385769"/>
              <a:gd name="connsiteY10" fmla="*/ 601573 h 6999158"/>
              <a:gd name="connsiteX0" fmla="*/ 17053 w 3378516"/>
              <a:gd name="connsiteY0" fmla="*/ 606626 h 6999158"/>
              <a:gd name="connsiteX1" fmla="*/ 16004 w 3378516"/>
              <a:gd name="connsiteY1" fmla="*/ 134536 h 6999158"/>
              <a:gd name="connsiteX2" fmla="*/ 3377432 w 3378516"/>
              <a:gd name="connsiteY2" fmla="*/ 138815 h 6999158"/>
              <a:gd name="connsiteX3" fmla="*/ 3377038 w 3378516"/>
              <a:gd name="connsiteY3" fmla="*/ 6994435 h 6999158"/>
              <a:gd name="connsiteX4" fmla="*/ 10 w 3378516"/>
              <a:gd name="connsiteY4" fmla="*/ 6999158 h 6999158"/>
              <a:gd name="connsiteX5" fmla="*/ 17053 w 3378516"/>
              <a:gd name="connsiteY5" fmla="*/ 606626 h 6999158"/>
              <a:gd name="connsiteX6" fmla="*/ 2680544 w 3378516"/>
              <a:gd name="connsiteY6" fmla="*/ 601573 h 6999158"/>
              <a:gd name="connsiteX7" fmla="*/ 2893364 w 3378516"/>
              <a:gd name="connsiteY7" fmla="*/ 823818 h 6999158"/>
              <a:gd name="connsiteX8" fmla="*/ 3120933 w 3378516"/>
              <a:gd name="connsiteY8" fmla="*/ 603953 h 6999158"/>
              <a:gd name="connsiteX9" fmla="*/ 2899055 w 3378516"/>
              <a:gd name="connsiteY9" fmla="*/ 385015 h 6999158"/>
              <a:gd name="connsiteX10" fmla="*/ 2680544 w 3378516"/>
              <a:gd name="connsiteY10" fmla="*/ 601573 h 6999158"/>
              <a:gd name="connsiteX0" fmla="*/ 17050 w 3378513"/>
              <a:gd name="connsiteY0" fmla="*/ 474236 h 6866768"/>
              <a:gd name="connsiteX1" fmla="*/ 16001 w 3378513"/>
              <a:gd name="connsiteY1" fmla="*/ 2146 h 6866768"/>
              <a:gd name="connsiteX2" fmla="*/ 3377429 w 3378513"/>
              <a:gd name="connsiteY2" fmla="*/ 6425 h 6866768"/>
              <a:gd name="connsiteX3" fmla="*/ 3377035 w 3378513"/>
              <a:gd name="connsiteY3" fmla="*/ 6862045 h 6866768"/>
              <a:gd name="connsiteX4" fmla="*/ 7 w 3378513"/>
              <a:gd name="connsiteY4" fmla="*/ 6866768 h 6866768"/>
              <a:gd name="connsiteX5" fmla="*/ 17050 w 3378513"/>
              <a:gd name="connsiteY5" fmla="*/ 474236 h 6866768"/>
              <a:gd name="connsiteX6" fmla="*/ 2680541 w 3378513"/>
              <a:gd name="connsiteY6" fmla="*/ 469183 h 6866768"/>
              <a:gd name="connsiteX7" fmla="*/ 2893361 w 3378513"/>
              <a:gd name="connsiteY7" fmla="*/ 691428 h 6866768"/>
              <a:gd name="connsiteX8" fmla="*/ 3120930 w 3378513"/>
              <a:gd name="connsiteY8" fmla="*/ 471563 h 6866768"/>
              <a:gd name="connsiteX9" fmla="*/ 2899052 w 3378513"/>
              <a:gd name="connsiteY9" fmla="*/ 252625 h 6866768"/>
              <a:gd name="connsiteX10" fmla="*/ 2680541 w 3378513"/>
              <a:gd name="connsiteY10" fmla="*/ 469183 h 6866768"/>
              <a:gd name="connsiteX0" fmla="*/ 17050 w 3378513"/>
              <a:gd name="connsiteY0" fmla="*/ 472090 h 6864622"/>
              <a:gd name="connsiteX1" fmla="*/ 16001 w 3378513"/>
              <a:gd name="connsiteY1" fmla="*/ 0 h 6864622"/>
              <a:gd name="connsiteX2" fmla="*/ 3377429 w 3378513"/>
              <a:gd name="connsiteY2" fmla="*/ 4279 h 6864622"/>
              <a:gd name="connsiteX3" fmla="*/ 3377035 w 3378513"/>
              <a:gd name="connsiteY3" fmla="*/ 6859899 h 6864622"/>
              <a:gd name="connsiteX4" fmla="*/ 7 w 3378513"/>
              <a:gd name="connsiteY4" fmla="*/ 6864622 h 6864622"/>
              <a:gd name="connsiteX5" fmla="*/ 17050 w 3378513"/>
              <a:gd name="connsiteY5" fmla="*/ 472090 h 6864622"/>
              <a:gd name="connsiteX6" fmla="*/ 2680541 w 3378513"/>
              <a:gd name="connsiteY6" fmla="*/ 467037 h 6864622"/>
              <a:gd name="connsiteX7" fmla="*/ 2893361 w 3378513"/>
              <a:gd name="connsiteY7" fmla="*/ 689282 h 6864622"/>
              <a:gd name="connsiteX8" fmla="*/ 3120930 w 3378513"/>
              <a:gd name="connsiteY8" fmla="*/ 469417 h 6864622"/>
              <a:gd name="connsiteX9" fmla="*/ 2899052 w 3378513"/>
              <a:gd name="connsiteY9" fmla="*/ 250479 h 6864622"/>
              <a:gd name="connsiteX10" fmla="*/ 2680541 w 3378513"/>
              <a:gd name="connsiteY10" fmla="*/ 467037 h 6864622"/>
              <a:gd name="connsiteX0" fmla="*/ 2799 w 3364262"/>
              <a:gd name="connsiteY0" fmla="*/ 605952 h 6995633"/>
              <a:gd name="connsiteX1" fmla="*/ 1750 w 3364262"/>
              <a:gd name="connsiteY1" fmla="*/ 133862 h 6995633"/>
              <a:gd name="connsiteX2" fmla="*/ 3363178 w 3364262"/>
              <a:gd name="connsiteY2" fmla="*/ 138141 h 6995633"/>
              <a:gd name="connsiteX3" fmla="*/ 3362784 w 3364262"/>
              <a:gd name="connsiteY3" fmla="*/ 6993761 h 6995633"/>
              <a:gd name="connsiteX4" fmla="*/ 44 w 3364262"/>
              <a:gd name="connsiteY4" fmla="*/ 6988959 h 6995633"/>
              <a:gd name="connsiteX5" fmla="*/ 2799 w 3364262"/>
              <a:gd name="connsiteY5" fmla="*/ 605952 h 6995633"/>
              <a:gd name="connsiteX6" fmla="*/ 2666290 w 3364262"/>
              <a:gd name="connsiteY6" fmla="*/ 600899 h 6995633"/>
              <a:gd name="connsiteX7" fmla="*/ 2879110 w 3364262"/>
              <a:gd name="connsiteY7" fmla="*/ 823144 h 6995633"/>
              <a:gd name="connsiteX8" fmla="*/ 3106679 w 3364262"/>
              <a:gd name="connsiteY8" fmla="*/ 603279 h 6995633"/>
              <a:gd name="connsiteX9" fmla="*/ 2884801 w 3364262"/>
              <a:gd name="connsiteY9" fmla="*/ 384341 h 6995633"/>
              <a:gd name="connsiteX10" fmla="*/ 2666290 w 3364262"/>
              <a:gd name="connsiteY10" fmla="*/ 600899 h 6995633"/>
              <a:gd name="connsiteX0" fmla="*/ 1049 w 3362512"/>
              <a:gd name="connsiteY0" fmla="*/ 606626 h 6999158"/>
              <a:gd name="connsiteX1" fmla="*/ 0 w 3362512"/>
              <a:gd name="connsiteY1" fmla="*/ 134536 h 6999158"/>
              <a:gd name="connsiteX2" fmla="*/ 3361428 w 3362512"/>
              <a:gd name="connsiteY2" fmla="*/ 138815 h 6999158"/>
              <a:gd name="connsiteX3" fmla="*/ 3361034 w 3362512"/>
              <a:gd name="connsiteY3" fmla="*/ 6994435 h 6999158"/>
              <a:gd name="connsiteX4" fmla="*/ 3056 w 3362512"/>
              <a:gd name="connsiteY4" fmla="*/ 6999158 h 6999158"/>
              <a:gd name="connsiteX5" fmla="*/ 1049 w 3362512"/>
              <a:gd name="connsiteY5" fmla="*/ 606626 h 6999158"/>
              <a:gd name="connsiteX6" fmla="*/ 2664540 w 3362512"/>
              <a:gd name="connsiteY6" fmla="*/ 601573 h 6999158"/>
              <a:gd name="connsiteX7" fmla="*/ 2877360 w 3362512"/>
              <a:gd name="connsiteY7" fmla="*/ 823818 h 6999158"/>
              <a:gd name="connsiteX8" fmla="*/ 3104929 w 3362512"/>
              <a:gd name="connsiteY8" fmla="*/ 603953 h 6999158"/>
              <a:gd name="connsiteX9" fmla="*/ 2883051 w 3362512"/>
              <a:gd name="connsiteY9" fmla="*/ 385015 h 6999158"/>
              <a:gd name="connsiteX10" fmla="*/ 2664540 w 3362512"/>
              <a:gd name="connsiteY10" fmla="*/ 601573 h 6999158"/>
              <a:gd name="connsiteX0" fmla="*/ 1049 w 3362512"/>
              <a:gd name="connsiteY0" fmla="*/ 472090 h 6864622"/>
              <a:gd name="connsiteX1" fmla="*/ 0 w 3362512"/>
              <a:gd name="connsiteY1" fmla="*/ 0 h 6864622"/>
              <a:gd name="connsiteX2" fmla="*/ 3361428 w 3362512"/>
              <a:gd name="connsiteY2" fmla="*/ 4279 h 6864622"/>
              <a:gd name="connsiteX3" fmla="*/ 3361034 w 3362512"/>
              <a:gd name="connsiteY3" fmla="*/ 6859899 h 6864622"/>
              <a:gd name="connsiteX4" fmla="*/ 3056 w 3362512"/>
              <a:gd name="connsiteY4" fmla="*/ 6864622 h 6864622"/>
              <a:gd name="connsiteX5" fmla="*/ 1049 w 3362512"/>
              <a:gd name="connsiteY5" fmla="*/ 472090 h 6864622"/>
              <a:gd name="connsiteX6" fmla="*/ 2664540 w 3362512"/>
              <a:gd name="connsiteY6" fmla="*/ 467037 h 6864622"/>
              <a:gd name="connsiteX7" fmla="*/ 2877360 w 3362512"/>
              <a:gd name="connsiteY7" fmla="*/ 689282 h 6864622"/>
              <a:gd name="connsiteX8" fmla="*/ 3104929 w 3362512"/>
              <a:gd name="connsiteY8" fmla="*/ 469417 h 6864622"/>
              <a:gd name="connsiteX9" fmla="*/ 2883051 w 3362512"/>
              <a:gd name="connsiteY9" fmla="*/ 250479 h 6864622"/>
              <a:gd name="connsiteX10" fmla="*/ 2664540 w 3362512"/>
              <a:gd name="connsiteY10" fmla="*/ 467037 h 686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2512" h="6864622">
                <a:moveTo>
                  <a:pt x="1049" y="472090"/>
                </a:moveTo>
                <a:cubicBezTo>
                  <a:pt x="540" y="280486"/>
                  <a:pt x="2211" y="189610"/>
                  <a:pt x="0" y="0"/>
                </a:cubicBezTo>
                <a:cubicBezTo>
                  <a:pt x="169727" y="3331"/>
                  <a:pt x="1331469" y="2853"/>
                  <a:pt x="3361428" y="4279"/>
                </a:cubicBezTo>
                <a:cubicBezTo>
                  <a:pt x="3359672" y="160679"/>
                  <a:pt x="3364939" y="6667196"/>
                  <a:pt x="3361034" y="6859899"/>
                </a:cubicBezTo>
                <a:cubicBezTo>
                  <a:pt x="3162112" y="6866669"/>
                  <a:pt x="313745" y="6862248"/>
                  <a:pt x="3056" y="6864622"/>
                </a:cubicBezTo>
                <a:cubicBezTo>
                  <a:pt x="2627" y="6587210"/>
                  <a:pt x="1558" y="663694"/>
                  <a:pt x="1049" y="472090"/>
                </a:cubicBezTo>
                <a:close/>
                <a:moveTo>
                  <a:pt x="2664540" y="467037"/>
                </a:moveTo>
                <a:cubicBezTo>
                  <a:pt x="2663592" y="575890"/>
                  <a:pt x="2744431" y="684123"/>
                  <a:pt x="2877360" y="689282"/>
                </a:cubicBezTo>
                <a:cubicBezTo>
                  <a:pt x="3010289" y="694441"/>
                  <a:pt x="3102791" y="587398"/>
                  <a:pt x="3104929" y="469417"/>
                </a:cubicBezTo>
                <a:cubicBezTo>
                  <a:pt x="3107067" y="351436"/>
                  <a:pt x="3004074" y="248495"/>
                  <a:pt x="2883051" y="250479"/>
                </a:cubicBezTo>
                <a:cubicBezTo>
                  <a:pt x="2762028" y="252463"/>
                  <a:pt x="2665488" y="358184"/>
                  <a:pt x="2664540" y="467037"/>
                </a:cubicBezTo>
                <a:close/>
              </a:path>
            </a:pathLst>
          </a:custGeom>
        </p:spPr>
        <p:txBody>
          <a:bodyPr/>
          <a:lstStyle/>
          <a:p>
            <a:r>
              <a:rPr lang="ru-RU"/>
              <a:t>Вставка рисунка</a:t>
            </a:r>
          </a:p>
        </p:txBody>
      </p:sp>
    </p:spTree>
    <p:extLst>
      <p:ext uri="{BB962C8B-B14F-4D97-AF65-F5344CB8AC3E}">
        <p14:creationId xmlns:p14="http://schemas.microsoft.com/office/powerpoint/2010/main" val="329492968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Контент и среднее фото справа">
    <p:spTree>
      <p:nvGrpSpPr>
        <p:cNvPr id="1" name=""/>
        <p:cNvGrpSpPr/>
        <p:nvPr/>
      </p:nvGrpSpPr>
      <p:grpSpPr>
        <a:xfrm>
          <a:off x="0" y="0"/>
          <a:ext cx="0" cy="0"/>
          <a:chOff x="0" y="0"/>
          <a:chExt cx="0" cy="0"/>
        </a:xfrm>
      </p:grpSpPr>
      <p:sp>
        <p:nvSpPr>
          <p:cNvPr id="4" name="Прямоугольник 3"/>
          <p:cNvSpPr/>
          <p:nvPr userDrawn="1"/>
        </p:nvSpPr>
        <p:spPr>
          <a:xfrm>
            <a:off x="-1" y="0"/>
            <a:ext cx="4567700" cy="5143500"/>
          </a:xfrm>
          <a:prstGeom prst="rect">
            <a:avLst/>
          </a:prstGeom>
          <a:solidFill>
            <a:srgbClr val="CCD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3" name="Рисунок 2"/>
          <p:cNvSpPr>
            <a:spLocks noGrp="1"/>
          </p:cNvSpPr>
          <p:nvPr>
            <p:ph type="pic" sz="quarter" idx="16"/>
          </p:nvPr>
        </p:nvSpPr>
        <p:spPr>
          <a:xfrm>
            <a:off x="8493" y="0"/>
            <a:ext cx="4567238" cy="5143500"/>
          </a:xfrm>
        </p:spPr>
        <p:txBody>
          <a:bodyPr/>
          <a:lstStyle/>
          <a:p>
            <a:r>
              <a:rPr lang="ru-RU"/>
              <a:t>Вставка рисунка</a:t>
            </a:r>
          </a:p>
        </p:txBody>
      </p:sp>
      <p:sp>
        <p:nvSpPr>
          <p:cNvPr id="12" name="Title Placeholder 1"/>
          <p:cNvSpPr>
            <a:spLocks noGrp="1"/>
          </p:cNvSpPr>
          <p:nvPr>
            <p:ph type="title" hasCustomPrompt="1"/>
          </p:nvPr>
        </p:nvSpPr>
        <p:spPr>
          <a:xfrm>
            <a:off x="5217346" y="386324"/>
            <a:ext cx="3135074" cy="1300946"/>
          </a:xfrm>
          <a:prstGeom prst="rect">
            <a:avLst/>
          </a:prstGeom>
        </p:spPr>
        <p:txBody>
          <a:bodyPr vert="horz" lIns="91440" tIns="45720" rIns="91440" bIns="45720" rtlCol="0" anchor="t">
            <a:normAutofit/>
          </a:bodyPr>
          <a:lstStyle>
            <a:lvl1pPr>
              <a:lnSpc>
                <a:spcPts val="2700"/>
              </a:lnSpc>
              <a:defRPr sz="2400"/>
            </a:lvl1pPr>
          </a:lstStyle>
          <a:p>
            <a:r>
              <a:rPr lang="ru-RU"/>
              <a:t>Присоединяйтесь </a:t>
            </a:r>
            <a:r>
              <a:rPr lang="en-US"/>
              <a:t/>
            </a:r>
            <a:br>
              <a:rPr lang="en-US"/>
            </a:br>
            <a:r>
              <a:rPr lang="ru-RU"/>
              <a:t>к сообществу </a:t>
            </a:r>
            <a:r>
              <a:rPr lang="en-US"/>
              <a:t/>
            </a:r>
            <a:br>
              <a:rPr lang="en-US"/>
            </a:br>
            <a:r>
              <a:rPr lang="en-US"/>
              <a:t>HR-</a:t>
            </a:r>
            <a:r>
              <a:rPr lang="ru-RU" err="1"/>
              <a:t>рофессионалов</a:t>
            </a:r>
            <a:endParaRPr lang="en-US"/>
          </a:p>
        </p:txBody>
      </p:sp>
      <p:sp>
        <p:nvSpPr>
          <p:cNvPr id="14" name="Текст 13"/>
          <p:cNvSpPr>
            <a:spLocks noGrp="1"/>
          </p:cNvSpPr>
          <p:nvPr>
            <p:ph type="body" sz="quarter" idx="10" hasCustomPrompt="1"/>
          </p:nvPr>
        </p:nvSpPr>
        <p:spPr>
          <a:xfrm>
            <a:off x="5182218" y="1964508"/>
            <a:ext cx="3170202" cy="540545"/>
          </a:xfrm>
        </p:spPr>
        <p:txBody>
          <a:bodyPr>
            <a:normAutofit/>
          </a:bodyPr>
          <a:lstStyle>
            <a:lvl1pPr>
              <a:defRPr sz="1125" baseline="0"/>
            </a:lvl1pPr>
          </a:lstStyle>
          <a:p>
            <a:pPr lvl="0"/>
            <a:r>
              <a:rPr lang="ru-RU"/>
              <a:t>Оставайтесь с нами на связи и участвуйте в наших обучающих </a:t>
            </a:r>
            <a:r>
              <a:rPr lang="ru-RU" err="1"/>
              <a:t>вебинарах</a:t>
            </a:r>
            <a:r>
              <a:rPr lang="ru-RU"/>
              <a:t> и мероприятиях</a:t>
            </a:r>
          </a:p>
        </p:txBody>
      </p:sp>
      <p:pic>
        <p:nvPicPr>
          <p:cNvPr id="11" name="Рисунок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2450" y="184913"/>
            <a:ext cx="326883" cy="326883"/>
          </a:xfrm>
          <a:prstGeom prst="rect">
            <a:avLst/>
          </a:prstGeom>
        </p:spPr>
      </p:pic>
      <p:sp>
        <p:nvSpPr>
          <p:cNvPr id="21" name="Текст 13"/>
          <p:cNvSpPr>
            <a:spLocks noGrp="1"/>
          </p:cNvSpPr>
          <p:nvPr>
            <p:ph type="body" sz="quarter" idx="14" hasCustomPrompt="1"/>
          </p:nvPr>
        </p:nvSpPr>
        <p:spPr>
          <a:xfrm>
            <a:off x="5166066" y="4534517"/>
            <a:ext cx="3186354" cy="540545"/>
          </a:xfrm>
        </p:spPr>
        <p:txBody>
          <a:bodyPr>
            <a:normAutofit/>
          </a:bodyPr>
          <a:lstStyle>
            <a:lvl1pPr>
              <a:lnSpc>
                <a:spcPts val="600"/>
              </a:lnSpc>
              <a:defRPr sz="1125" baseline="0"/>
            </a:lvl1pPr>
          </a:lstStyle>
          <a:p>
            <a:pPr lvl="0"/>
            <a:r>
              <a:rPr lang="ru-RU"/>
              <a:t>Директор по развитию </a:t>
            </a:r>
          </a:p>
          <a:p>
            <a:pPr lvl="0"/>
            <a:r>
              <a:rPr lang="ru-RU"/>
              <a:t>+7 926 828 85 88 | b.wolfson@hh.ru</a:t>
            </a:r>
          </a:p>
        </p:txBody>
      </p:sp>
      <p:sp>
        <p:nvSpPr>
          <p:cNvPr id="22" name="Текст 15"/>
          <p:cNvSpPr>
            <a:spLocks noGrp="1"/>
          </p:cNvSpPr>
          <p:nvPr>
            <p:ph type="body" sz="quarter" idx="15" hasCustomPrompt="1"/>
          </p:nvPr>
        </p:nvSpPr>
        <p:spPr>
          <a:xfrm>
            <a:off x="5166066" y="4285054"/>
            <a:ext cx="3186354" cy="278358"/>
          </a:xfrm>
        </p:spPr>
        <p:txBody>
          <a:bodyPr>
            <a:normAutofit/>
          </a:bodyPr>
          <a:lstStyle>
            <a:lvl1pPr>
              <a:defRPr sz="1200" b="1" baseline="0"/>
            </a:lvl1pPr>
          </a:lstStyle>
          <a:p>
            <a:pPr lvl="0"/>
            <a:r>
              <a:rPr lang="ru-RU"/>
              <a:t>Борис </a:t>
            </a:r>
            <a:r>
              <a:rPr lang="ru-RU" err="1"/>
              <a:t>Вольфсон</a:t>
            </a:r>
            <a:endParaRPr lang="ru-RU"/>
          </a:p>
        </p:txBody>
      </p:sp>
      <p:sp>
        <p:nvSpPr>
          <p:cNvPr id="5" name="Рисунок 4"/>
          <p:cNvSpPr>
            <a:spLocks noGrp="1"/>
          </p:cNvSpPr>
          <p:nvPr>
            <p:ph type="pic" sz="quarter" idx="17" hasCustomPrompt="1"/>
          </p:nvPr>
        </p:nvSpPr>
        <p:spPr>
          <a:xfrm>
            <a:off x="5246614" y="2490742"/>
            <a:ext cx="404813" cy="404813"/>
          </a:xfrm>
        </p:spPr>
        <p:txBody>
          <a:bodyPr>
            <a:noAutofit/>
          </a:bodyPr>
          <a:lstStyle>
            <a:lvl1pPr>
              <a:defRPr sz="750"/>
            </a:lvl1pPr>
          </a:lstStyle>
          <a:p>
            <a:r>
              <a:rPr lang="ru-RU"/>
              <a:t>иконка</a:t>
            </a:r>
          </a:p>
        </p:txBody>
      </p:sp>
      <p:sp>
        <p:nvSpPr>
          <p:cNvPr id="20" name="Рисунок 4"/>
          <p:cNvSpPr>
            <a:spLocks noGrp="1"/>
          </p:cNvSpPr>
          <p:nvPr>
            <p:ph type="pic" sz="quarter" idx="18" hasCustomPrompt="1"/>
          </p:nvPr>
        </p:nvSpPr>
        <p:spPr>
          <a:xfrm>
            <a:off x="5750602" y="2487350"/>
            <a:ext cx="404813" cy="404813"/>
          </a:xfrm>
        </p:spPr>
        <p:txBody>
          <a:bodyPr>
            <a:noAutofit/>
          </a:bodyPr>
          <a:lstStyle>
            <a:lvl1pPr>
              <a:defRPr sz="750"/>
            </a:lvl1pPr>
          </a:lstStyle>
          <a:p>
            <a:r>
              <a:rPr lang="ru-RU"/>
              <a:t>иконка</a:t>
            </a:r>
          </a:p>
        </p:txBody>
      </p:sp>
      <p:sp>
        <p:nvSpPr>
          <p:cNvPr id="28" name="Рисунок 4"/>
          <p:cNvSpPr>
            <a:spLocks noGrp="1"/>
          </p:cNvSpPr>
          <p:nvPr>
            <p:ph type="pic" sz="quarter" idx="19" hasCustomPrompt="1"/>
          </p:nvPr>
        </p:nvSpPr>
        <p:spPr>
          <a:xfrm>
            <a:off x="6254590" y="2487350"/>
            <a:ext cx="404813" cy="404813"/>
          </a:xfrm>
        </p:spPr>
        <p:txBody>
          <a:bodyPr>
            <a:noAutofit/>
          </a:bodyPr>
          <a:lstStyle>
            <a:lvl1pPr>
              <a:defRPr sz="750"/>
            </a:lvl1pPr>
          </a:lstStyle>
          <a:p>
            <a:r>
              <a:rPr lang="ru-RU"/>
              <a:t>иконка</a:t>
            </a:r>
          </a:p>
        </p:txBody>
      </p:sp>
    </p:spTree>
    <p:extLst>
      <p:ext uri="{BB962C8B-B14F-4D97-AF65-F5344CB8AC3E}">
        <p14:creationId xmlns:p14="http://schemas.microsoft.com/office/powerpoint/2010/main" val="26852679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Мокап ноутбук">
    <p:spTree>
      <p:nvGrpSpPr>
        <p:cNvPr id="1" name=""/>
        <p:cNvGrpSpPr/>
        <p:nvPr/>
      </p:nvGrpSpPr>
      <p:grpSpPr>
        <a:xfrm>
          <a:off x="0" y="0"/>
          <a:ext cx="0" cy="0"/>
          <a:chOff x="0" y="0"/>
          <a:chExt cx="0" cy="0"/>
        </a:xfrm>
      </p:grpSpPr>
      <p:pic>
        <p:nvPicPr>
          <p:cNvPr id="6" name="Рисунок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29698" y="1370423"/>
            <a:ext cx="5782988" cy="3375614"/>
          </a:xfrm>
          <a:prstGeom prst="rect">
            <a:avLst/>
          </a:prstGeom>
        </p:spPr>
      </p:pic>
      <p:sp>
        <p:nvSpPr>
          <p:cNvPr id="11" name="Прямоугольник 10"/>
          <p:cNvSpPr/>
          <p:nvPr userDrawn="1"/>
        </p:nvSpPr>
        <p:spPr>
          <a:xfrm>
            <a:off x="3856416" y="1572264"/>
            <a:ext cx="4321392" cy="2833644"/>
          </a:xfrm>
          <a:prstGeom prst="rect">
            <a:avLst/>
          </a:prstGeom>
          <a:solidFill>
            <a:srgbClr val="CCD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3" name="Subtitle 2"/>
          <p:cNvSpPr>
            <a:spLocks noGrp="1"/>
          </p:cNvSpPr>
          <p:nvPr>
            <p:ph type="subTitle" idx="1" hasCustomPrompt="1"/>
          </p:nvPr>
        </p:nvSpPr>
        <p:spPr>
          <a:xfrm>
            <a:off x="359048" y="804377"/>
            <a:ext cx="7977083" cy="405210"/>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 образец подзаголовка, образец подзаголовка, образец подзаголовка, образец подзаголовка, образец подзаголовка</a:t>
            </a:r>
            <a:endParaRPr lang="en-US"/>
          </a:p>
        </p:txBody>
      </p:sp>
      <p:sp>
        <p:nvSpPr>
          <p:cNvPr id="24" name="Текст 13"/>
          <p:cNvSpPr>
            <a:spLocks noGrp="1"/>
          </p:cNvSpPr>
          <p:nvPr>
            <p:ph type="body" sz="quarter" idx="26" hasCustomPrompt="1"/>
          </p:nvPr>
        </p:nvSpPr>
        <p:spPr>
          <a:xfrm>
            <a:off x="361094" y="231729"/>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
        <p:nvSpPr>
          <p:cNvPr id="27" name="Title Placeholder 1"/>
          <p:cNvSpPr>
            <a:spLocks noGrp="1"/>
          </p:cNvSpPr>
          <p:nvPr>
            <p:ph type="title"/>
          </p:nvPr>
        </p:nvSpPr>
        <p:spPr>
          <a:xfrm>
            <a:off x="348604" y="388248"/>
            <a:ext cx="7976813" cy="435289"/>
          </a:xfrm>
          <a:prstGeom prst="rect">
            <a:avLst/>
          </a:prstGeom>
        </p:spPr>
        <p:txBody>
          <a:bodyPr vert="horz" lIns="91440" tIns="45720" rIns="91440" bIns="45720" rtlCol="0" anchor="t">
            <a:normAutofit/>
          </a:bodyPr>
          <a:lstStyle/>
          <a:p>
            <a:r>
              <a:rPr lang="ru-RU"/>
              <a:t>Образец заголовка</a:t>
            </a:r>
            <a:endParaRPr lang="en-US"/>
          </a:p>
        </p:txBody>
      </p:sp>
      <p:sp>
        <p:nvSpPr>
          <p:cNvPr id="30" name="Текст 13"/>
          <p:cNvSpPr>
            <a:spLocks noGrp="1"/>
          </p:cNvSpPr>
          <p:nvPr>
            <p:ph type="body" sz="quarter" idx="10" hasCustomPrompt="1"/>
          </p:nvPr>
        </p:nvSpPr>
        <p:spPr>
          <a:xfrm>
            <a:off x="358895" y="1824676"/>
            <a:ext cx="3149348" cy="540545"/>
          </a:xfrm>
        </p:spPr>
        <p:txBody>
          <a:bodyPr>
            <a:normAutofit/>
          </a:bodyPr>
          <a:lstStyle>
            <a:lvl1pPr>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p:txBody>
      </p:sp>
      <p:sp>
        <p:nvSpPr>
          <p:cNvPr id="31" name="Текст 15"/>
          <p:cNvSpPr>
            <a:spLocks noGrp="1"/>
          </p:cNvSpPr>
          <p:nvPr>
            <p:ph type="body" sz="quarter" idx="11" hasCustomPrompt="1"/>
          </p:nvPr>
        </p:nvSpPr>
        <p:spPr>
          <a:xfrm>
            <a:off x="358895" y="1617405"/>
            <a:ext cx="3149348" cy="297331"/>
          </a:xfrm>
        </p:spPr>
        <p:txBody>
          <a:bodyPr>
            <a:normAutofit/>
          </a:bodyPr>
          <a:lstStyle>
            <a:lvl1pPr>
              <a:defRPr sz="1425" b="1"/>
            </a:lvl1pPr>
          </a:lstStyle>
          <a:p>
            <a:pPr lvl="0"/>
            <a:r>
              <a:rPr lang="ru-RU"/>
              <a:t>Заголовок 2 уровня</a:t>
            </a:r>
          </a:p>
        </p:txBody>
      </p:sp>
      <p:sp>
        <p:nvSpPr>
          <p:cNvPr id="32" name="Текст 13"/>
          <p:cNvSpPr>
            <a:spLocks noGrp="1"/>
          </p:cNvSpPr>
          <p:nvPr>
            <p:ph type="body" sz="quarter" idx="12" hasCustomPrompt="1"/>
          </p:nvPr>
        </p:nvSpPr>
        <p:spPr>
          <a:xfrm>
            <a:off x="348604" y="2784193"/>
            <a:ext cx="3149348" cy="540545"/>
          </a:xfrm>
        </p:spPr>
        <p:txBody>
          <a:bodyPr>
            <a:normAutofit/>
          </a:bodyPr>
          <a:lstStyle>
            <a:lvl1pPr>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p:txBody>
      </p:sp>
      <p:sp>
        <p:nvSpPr>
          <p:cNvPr id="33" name="Текст 15"/>
          <p:cNvSpPr>
            <a:spLocks noGrp="1"/>
          </p:cNvSpPr>
          <p:nvPr>
            <p:ph type="body" sz="quarter" idx="13" hasCustomPrompt="1"/>
          </p:nvPr>
        </p:nvSpPr>
        <p:spPr>
          <a:xfrm>
            <a:off x="348604" y="2576922"/>
            <a:ext cx="3149348" cy="297331"/>
          </a:xfrm>
        </p:spPr>
        <p:txBody>
          <a:bodyPr>
            <a:normAutofit/>
          </a:bodyPr>
          <a:lstStyle>
            <a:lvl1pPr>
              <a:defRPr sz="1425" b="1"/>
            </a:lvl1pPr>
          </a:lstStyle>
          <a:p>
            <a:pPr lvl="0"/>
            <a:r>
              <a:rPr lang="ru-RU"/>
              <a:t>Заголовок 2 уровня</a:t>
            </a:r>
          </a:p>
        </p:txBody>
      </p:sp>
      <p:sp>
        <p:nvSpPr>
          <p:cNvPr id="34" name="Текст 13"/>
          <p:cNvSpPr>
            <a:spLocks noGrp="1"/>
          </p:cNvSpPr>
          <p:nvPr>
            <p:ph type="body" sz="quarter" idx="14" hasCustomPrompt="1"/>
          </p:nvPr>
        </p:nvSpPr>
        <p:spPr>
          <a:xfrm>
            <a:off x="358895" y="3725995"/>
            <a:ext cx="3149348" cy="540545"/>
          </a:xfrm>
        </p:spPr>
        <p:txBody>
          <a:bodyPr>
            <a:normAutofit/>
          </a:bodyPr>
          <a:lstStyle>
            <a:lvl1pPr>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p:txBody>
      </p:sp>
      <p:sp>
        <p:nvSpPr>
          <p:cNvPr id="35" name="Текст 15"/>
          <p:cNvSpPr>
            <a:spLocks noGrp="1"/>
          </p:cNvSpPr>
          <p:nvPr>
            <p:ph type="body" sz="quarter" idx="15" hasCustomPrompt="1"/>
          </p:nvPr>
        </p:nvSpPr>
        <p:spPr>
          <a:xfrm>
            <a:off x="358895" y="3518724"/>
            <a:ext cx="3149348" cy="297331"/>
          </a:xfrm>
        </p:spPr>
        <p:txBody>
          <a:bodyPr>
            <a:normAutofit/>
          </a:bodyPr>
          <a:lstStyle>
            <a:lvl1pPr>
              <a:defRPr sz="1425" b="1"/>
            </a:lvl1pPr>
          </a:lstStyle>
          <a:p>
            <a:pPr lvl="0"/>
            <a:r>
              <a:rPr lang="ru-RU"/>
              <a:t>Заголовок 2 уровня</a:t>
            </a:r>
          </a:p>
        </p:txBody>
      </p:sp>
      <p:sp>
        <p:nvSpPr>
          <p:cNvPr id="10" name="Рисунок 9"/>
          <p:cNvSpPr>
            <a:spLocks noGrp="1"/>
          </p:cNvSpPr>
          <p:nvPr>
            <p:ph type="pic" sz="quarter" idx="28" hasCustomPrompt="1"/>
          </p:nvPr>
        </p:nvSpPr>
        <p:spPr>
          <a:xfrm>
            <a:off x="3856966" y="1570181"/>
            <a:ext cx="4319057" cy="2833941"/>
          </a:xfrm>
        </p:spPr>
        <p:txBody>
          <a:bodyPr/>
          <a:lstStyle>
            <a:lvl1pPr>
              <a:defRPr>
                <a:solidFill>
                  <a:schemeClr val="bg1"/>
                </a:solidFill>
              </a:defRPr>
            </a:lvl1pPr>
          </a:lstStyle>
          <a:p>
            <a:r>
              <a:rPr lang="ru-RU"/>
              <a:t>Вставить рисунок</a:t>
            </a:r>
          </a:p>
        </p:txBody>
      </p:sp>
    </p:spTree>
    <p:extLst>
      <p:ext uri="{BB962C8B-B14F-4D97-AF65-F5344CB8AC3E}">
        <p14:creationId xmlns:p14="http://schemas.microsoft.com/office/powerpoint/2010/main" val="67498495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Мокап телефон">
    <p:spTree>
      <p:nvGrpSpPr>
        <p:cNvPr id="1" name=""/>
        <p:cNvGrpSpPr/>
        <p:nvPr/>
      </p:nvGrpSpPr>
      <p:grpSpPr>
        <a:xfrm>
          <a:off x="0" y="0"/>
          <a:ext cx="0" cy="0"/>
          <a:chOff x="0" y="0"/>
          <a:chExt cx="0" cy="0"/>
        </a:xfrm>
      </p:grpSpPr>
      <p:pic>
        <p:nvPicPr>
          <p:cNvPr id="3" name="Рисунок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3159" y="836408"/>
            <a:ext cx="2025225" cy="4006149"/>
          </a:xfrm>
          <a:prstGeom prst="rect">
            <a:avLst/>
          </a:prstGeom>
        </p:spPr>
      </p:pic>
      <p:sp>
        <p:nvSpPr>
          <p:cNvPr id="11" name="Прямоугольник 10"/>
          <p:cNvSpPr/>
          <p:nvPr userDrawn="1"/>
        </p:nvSpPr>
        <p:spPr>
          <a:xfrm>
            <a:off x="6144420" y="1306649"/>
            <a:ext cx="1731565" cy="3040323"/>
          </a:xfrm>
          <a:prstGeom prst="rect">
            <a:avLst/>
          </a:prstGeom>
          <a:solidFill>
            <a:srgbClr val="CCD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30" name="Текст 13"/>
          <p:cNvSpPr>
            <a:spLocks noGrp="1"/>
          </p:cNvSpPr>
          <p:nvPr>
            <p:ph type="body" sz="quarter" idx="10" hasCustomPrompt="1"/>
          </p:nvPr>
        </p:nvSpPr>
        <p:spPr>
          <a:xfrm>
            <a:off x="358895" y="1824676"/>
            <a:ext cx="3149348" cy="540545"/>
          </a:xfrm>
        </p:spPr>
        <p:txBody>
          <a:bodyPr>
            <a:normAutofit/>
          </a:bodyPr>
          <a:lstStyle>
            <a:lvl1pPr>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p:txBody>
      </p:sp>
      <p:sp>
        <p:nvSpPr>
          <p:cNvPr id="31" name="Текст 15"/>
          <p:cNvSpPr>
            <a:spLocks noGrp="1"/>
          </p:cNvSpPr>
          <p:nvPr>
            <p:ph type="body" sz="quarter" idx="11" hasCustomPrompt="1"/>
          </p:nvPr>
        </p:nvSpPr>
        <p:spPr>
          <a:xfrm>
            <a:off x="358895" y="1617405"/>
            <a:ext cx="3149348" cy="297331"/>
          </a:xfrm>
        </p:spPr>
        <p:txBody>
          <a:bodyPr>
            <a:normAutofit/>
          </a:bodyPr>
          <a:lstStyle>
            <a:lvl1pPr>
              <a:defRPr sz="1425" b="1"/>
            </a:lvl1pPr>
          </a:lstStyle>
          <a:p>
            <a:pPr lvl="0"/>
            <a:r>
              <a:rPr lang="ru-RU"/>
              <a:t>Заголовок 2 уровня</a:t>
            </a:r>
          </a:p>
        </p:txBody>
      </p:sp>
      <p:sp>
        <p:nvSpPr>
          <p:cNvPr id="32" name="Текст 13"/>
          <p:cNvSpPr>
            <a:spLocks noGrp="1"/>
          </p:cNvSpPr>
          <p:nvPr>
            <p:ph type="body" sz="quarter" idx="12" hasCustomPrompt="1"/>
          </p:nvPr>
        </p:nvSpPr>
        <p:spPr>
          <a:xfrm>
            <a:off x="348604" y="2784193"/>
            <a:ext cx="3149348" cy="540545"/>
          </a:xfrm>
        </p:spPr>
        <p:txBody>
          <a:bodyPr>
            <a:normAutofit/>
          </a:bodyPr>
          <a:lstStyle>
            <a:lvl1pPr>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p:txBody>
      </p:sp>
      <p:sp>
        <p:nvSpPr>
          <p:cNvPr id="33" name="Текст 15"/>
          <p:cNvSpPr>
            <a:spLocks noGrp="1"/>
          </p:cNvSpPr>
          <p:nvPr>
            <p:ph type="body" sz="quarter" idx="13" hasCustomPrompt="1"/>
          </p:nvPr>
        </p:nvSpPr>
        <p:spPr>
          <a:xfrm>
            <a:off x="348604" y="2576922"/>
            <a:ext cx="3149348" cy="297331"/>
          </a:xfrm>
        </p:spPr>
        <p:txBody>
          <a:bodyPr>
            <a:normAutofit/>
          </a:bodyPr>
          <a:lstStyle>
            <a:lvl1pPr>
              <a:defRPr sz="1425" b="1"/>
            </a:lvl1pPr>
          </a:lstStyle>
          <a:p>
            <a:pPr lvl="0"/>
            <a:r>
              <a:rPr lang="ru-RU"/>
              <a:t>Заголовок 2 уровня</a:t>
            </a:r>
          </a:p>
        </p:txBody>
      </p:sp>
      <p:sp>
        <p:nvSpPr>
          <p:cNvPr id="34" name="Текст 13"/>
          <p:cNvSpPr>
            <a:spLocks noGrp="1"/>
          </p:cNvSpPr>
          <p:nvPr>
            <p:ph type="body" sz="quarter" idx="14" hasCustomPrompt="1"/>
          </p:nvPr>
        </p:nvSpPr>
        <p:spPr>
          <a:xfrm>
            <a:off x="358895" y="3725995"/>
            <a:ext cx="3149348" cy="540545"/>
          </a:xfrm>
        </p:spPr>
        <p:txBody>
          <a:bodyPr>
            <a:normAutofit/>
          </a:bodyPr>
          <a:lstStyle>
            <a:lvl1pPr>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p:txBody>
      </p:sp>
      <p:sp>
        <p:nvSpPr>
          <p:cNvPr id="35" name="Текст 15"/>
          <p:cNvSpPr>
            <a:spLocks noGrp="1"/>
          </p:cNvSpPr>
          <p:nvPr>
            <p:ph type="body" sz="quarter" idx="15" hasCustomPrompt="1"/>
          </p:nvPr>
        </p:nvSpPr>
        <p:spPr>
          <a:xfrm>
            <a:off x="358895" y="3518724"/>
            <a:ext cx="3149348" cy="297331"/>
          </a:xfrm>
        </p:spPr>
        <p:txBody>
          <a:bodyPr>
            <a:normAutofit/>
          </a:bodyPr>
          <a:lstStyle>
            <a:lvl1pPr>
              <a:defRPr sz="1425" b="1"/>
            </a:lvl1pPr>
          </a:lstStyle>
          <a:p>
            <a:pPr lvl="0"/>
            <a:r>
              <a:rPr lang="ru-RU"/>
              <a:t>Заголовок 2 уровня</a:t>
            </a:r>
          </a:p>
        </p:txBody>
      </p:sp>
      <p:sp>
        <p:nvSpPr>
          <p:cNvPr id="5" name="Рисунок 4"/>
          <p:cNvSpPr>
            <a:spLocks noGrp="1"/>
          </p:cNvSpPr>
          <p:nvPr>
            <p:ph type="pic" sz="quarter" idx="27" hasCustomPrompt="1"/>
          </p:nvPr>
        </p:nvSpPr>
        <p:spPr>
          <a:xfrm>
            <a:off x="6145167" y="1303944"/>
            <a:ext cx="1730817" cy="3044814"/>
          </a:xfrm>
        </p:spPr>
        <p:txBody>
          <a:bodyPr/>
          <a:lstStyle>
            <a:lvl1pPr>
              <a:defRPr/>
            </a:lvl1pPr>
          </a:lstStyle>
          <a:p>
            <a:r>
              <a:rPr lang="ru-RU"/>
              <a:t>Вставить рисунок</a:t>
            </a:r>
          </a:p>
        </p:txBody>
      </p:sp>
      <p:sp>
        <p:nvSpPr>
          <p:cNvPr id="22" name="Subtitle 2"/>
          <p:cNvSpPr>
            <a:spLocks noGrp="1"/>
          </p:cNvSpPr>
          <p:nvPr>
            <p:ph type="subTitle" idx="1" hasCustomPrompt="1"/>
          </p:nvPr>
        </p:nvSpPr>
        <p:spPr>
          <a:xfrm>
            <a:off x="359048" y="804377"/>
            <a:ext cx="7977083" cy="405210"/>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 образец подзаголовка, образец подзаголовка, образец подзаголовка, образец подзаголовка, образец подзаголовка</a:t>
            </a:r>
            <a:endParaRPr lang="en-US"/>
          </a:p>
        </p:txBody>
      </p:sp>
      <p:sp>
        <p:nvSpPr>
          <p:cNvPr id="25" name="Текст 13"/>
          <p:cNvSpPr>
            <a:spLocks noGrp="1"/>
          </p:cNvSpPr>
          <p:nvPr>
            <p:ph type="body" sz="quarter" idx="26" hasCustomPrompt="1"/>
          </p:nvPr>
        </p:nvSpPr>
        <p:spPr>
          <a:xfrm>
            <a:off x="361094" y="231729"/>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
        <p:nvSpPr>
          <p:cNvPr id="26" name="Title Placeholder 1"/>
          <p:cNvSpPr>
            <a:spLocks noGrp="1"/>
          </p:cNvSpPr>
          <p:nvPr>
            <p:ph type="title"/>
          </p:nvPr>
        </p:nvSpPr>
        <p:spPr>
          <a:xfrm>
            <a:off x="348604" y="388248"/>
            <a:ext cx="7976813" cy="435289"/>
          </a:xfrm>
          <a:prstGeom prst="rect">
            <a:avLst/>
          </a:prstGeom>
        </p:spPr>
        <p:txBody>
          <a:bodyPr vert="horz" lIns="91440" tIns="45720" rIns="91440" bIns="45720" rtlCol="0" anchor="t">
            <a:normAutofit/>
          </a:bodyPr>
          <a:lstStyle/>
          <a:p>
            <a:r>
              <a:rPr lang="ru-RU"/>
              <a:t>Образец заголовка</a:t>
            </a:r>
            <a:endParaRPr lang="en-US"/>
          </a:p>
        </p:txBody>
      </p:sp>
    </p:spTree>
    <p:extLst>
      <p:ext uri="{BB962C8B-B14F-4D97-AF65-F5344CB8AC3E}">
        <p14:creationId xmlns:p14="http://schemas.microsoft.com/office/powerpoint/2010/main" val="90666261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Мокап ноутбук и тлефон">
    <p:spTree>
      <p:nvGrpSpPr>
        <p:cNvPr id="1" name=""/>
        <p:cNvGrpSpPr/>
        <p:nvPr/>
      </p:nvGrpSpPr>
      <p:grpSpPr>
        <a:xfrm>
          <a:off x="0" y="0"/>
          <a:ext cx="0" cy="0"/>
          <a:chOff x="0" y="0"/>
          <a:chExt cx="0" cy="0"/>
        </a:xfrm>
      </p:grpSpPr>
      <p:pic>
        <p:nvPicPr>
          <p:cNvPr id="17" name="Рисунок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05826" y="1141945"/>
            <a:ext cx="5894657" cy="4001555"/>
          </a:xfrm>
          <a:prstGeom prst="rect">
            <a:avLst/>
          </a:prstGeom>
        </p:spPr>
      </p:pic>
      <p:sp>
        <p:nvSpPr>
          <p:cNvPr id="38" name="Прямоугольник 37"/>
          <p:cNvSpPr/>
          <p:nvPr userDrawn="1"/>
        </p:nvSpPr>
        <p:spPr>
          <a:xfrm>
            <a:off x="7355682" y="2077641"/>
            <a:ext cx="1335881" cy="2351484"/>
          </a:xfrm>
          <a:prstGeom prst="rect">
            <a:avLst/>
          </a:prstGeom>
          <a:solidFill>
            <a:srgbClr val="CCD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4" name="Фигура, имеющая форму буквы L 13"/>
          <p:cNvSpPr/>
          <p:nvPr userDrawn="1"/>
        </p:nvSpPr>
        <p:spPr>
          <a:xfrm>
            <a:off x="3779044" y="1401367"/>
            <a:ext cx="4283185" cy="2812851"/>
          </a:xfrm>
          <a:custGeom>
            <a:avLst/>
            <a:gdLst>
              <a:gd name="connsiteX0" fmla="*/ 0 w 3992105"/>
              <a:gd name="connsiteY0" fmla="*/ 0 h 3737768"/>
              <a:gd name="connsiteX1" fmla="*/ 1868884 w 3992105"/>
              <a:gd name="connsiteY1" fmla="*/ 0 h 3737768"/>
              <a:gd name="connsiteX2" fmla="*/ 1868884 w 3992105"/>
              <a:gd name="connsiteY2" fmla="*/ 1868884 h 3737768"/>
              <a:gd name="connsiteX3" fmla="*/ 3992105 w 3992105"/>
              <a:gd name="connsiteY3" fmla="*/ 1868884 h 3737768"/>
              <a:gd name="connsiteX4" fmla="*/ 3992105 w 3992105"/>
              <a:gd name="connsiteY4" fmla="*/ 3737768 h 3737768"/>
              <a:gd name="connsiteX5" fmla="*/ 0 w 3992105"/>
              <a:gd name="connsiteY5" fmla="*/ 3737768 h 3737768"/>
              <a:gd name="connsiteX6" fmla="*/ 0 w 3992105"/>
              <a:gd name="connsiteY6" fmla="*/ 0 h 3737768"/>
              <a:gd name="connsiteX0" fmla="*/ 0 w 4665205"/>
              <a:gd name="connsiteY0" fmla="*/ 0 h 3737768"/>
              <a:gd name="connsiteX1" fmla="*/ 1868884 w 4665205"/>
              <a:gd name="connsiteY1" fmla="*/ 0 h 3737768"/>
              <a:gd name="connsiteX2" fmla="*/ 1868884 w 4665205"/>
              <a:gd name="connsiteY2" fmla="*/ 1868884 h 3737768"/>
              <a:gd name="connsiteX3" fmla="*/ 4665205 w 4665205"/>
              <a:gd name="connsiteY3" fmla="*/ 1875234 h 3737768"/>
              <a:gd name="connsiteX4" fmla="*/ 3992105 w 4665205"/>
              <a:gd name="connsiteY4" fmla="*/ 3737768 h 3737768"/>
              <a:gd name="connsiteX5" fmla="*/ 0 w 4665205"/>
              <a:gd name="connsiteY5" fmla="*/ 3737768 h 3737768"/>
              <a:gd name="connsiteX6" fmla="*/ 0 w 4665205"/>
              <a:gd name="connsiteY6" fmla="*/ 0 h 3737768"/>
              <a:gd name="connsiteX0" fmla="*/ 0 w 4690605"/>
              <a:gd name="connsiteY0" fmla="*/ 0 h 3737768"/>
              <a:gd name="connsiteX1" fmla="*/ 1868884 w 4690605"/>
              <a:gd name="connsiteY1" fmla="*/ 0 h 3737768"/>
              <a:gd name="connsiteX2" fmla="*/ 1868884 w 4690605"/>
              <a:gd name="connsiteY2" fmla="*/ 1868884 h 3737768"/>
              <a:gd name="connsiteX3" fmla="*/ 4665205 w 4690605"/>
              <a:gd name="connsiteY3" fmla="*/ 1875234 h 3737768"/>
              <a:gd name="connsiteX4" fmla="*/ 4690605 w 4690605"/>
              <a:gd name="connsiteY4" fmla="*/ 3725068 h 3737768"/>
              <a:gd name="connsiteX5" fmla="*/ 0 w 4690605"/>
              <a:gd name="connsiteY5" fmla="*/ 3737768 h 3737768"/>
              <a:gd name="connsiteX6" fmla="*/ 0 w 4690605"/>
              <a:gd name="connsiteY6" fmla="*/ 0 h 3737768"/>
              <a:gd name="connsiteX0" fmla="*/ 0 w 4690605"/>
              <a:gd name="connsiteY0" fmla="*/ 0 h 3737768"/>
              <a:gd name="connsiteX1" fmla="*/ 1868884 w 4690605"/>
              <a:gd name="connsiteY1" fmla="*/ 0 h 3737768"/>
              <a:gd name="connsiteX2" fmla="*/ 1868884 w 4690605"/>
              <a:gd name="connsiteY2" fmla="*/ 1868884 h 3737768"/>
              <a:gd name="connsiteX3" fmla="*/ 4665205 w 4690605"/>
              <a:gd name="connsiteY3" fmla="*/ 522684 h 3737768"/>
              <a:gd name="connsiteX4" fmla="*/ 4690605 w 4690605"/>
              <a:gd name="connsiteY4" fmla="*/ 3725068 h 3737768"/>
              <a:gd name="connsiteX5" fmla="*/ 0 w 4690605"/>
              <a:gd name="connsiteY5" fmla="*/ 3737768 h 3737768"/>
              <a:gd name="connsiteX6" fmla="*/ 0 w 4690605"/>
              <a:gd name="connsiteY6" fmla="*/ 0 h 3737768"/>
              <a:gd name="connsiteX0" fmla="*/ 0 w 4690605"/>
              <a:gd name="connsiteY0" fmla="*/ 0 h 3737768"/>
              <a:gd name="connsiteX1" fmla="*/ 1868884 w 4690605"/>
              <a:gd name="connsiteY1" fmla="*/ 0 h 3737768"/>
              <a:gd name="connsiteX2" fmla="*/ 1868884 w 4690605"/>
              <a:gd name="connsiteY2" fmla="*/ 560784 h 3737768"/>
              <a:gd name="connsiteX3" fmla="*/ 4665205 w 4690605"/>
              <a:gd name="connsiteY3" fmla="*/ 522684 h 3737768"/>
              <a:gd name="connsiteX4" fmla="*/ 4690605 w 4690605"/>
              <a:gd name="connsiteY4" fmla="*/ 3725068 h 3737768"/>
              <a:gd name="connsiteX5" fmla="*/ 0 w 4690605"/>
              <a:gd name="connsiteY5" fmla="*/ 3737768 h 3737768"/>
              <a:gd name="connsiteX6" fmla="*/ 0 w 4690605"/>
              <a:gd name="connsiteY6" fmla="*/ 0 h 3737768"/>
              <a:gd name="connsiteX0" fmla="*/ 0 w 4690605"/>
              <a:gd name="connsiteY0" fmla="*/ 0 h 3737768"/>
              <a:gd name="connsiteX1" fmla="*/ 1868884 w 4690605"/>
              <a:gd name="connsiteY1" fmla="*/ 0 h 3737768"/>
              <a:gd name="connsiteX2" fmla="*/ 1868884 w 4690605"/>
              <a:gd name="connsiteY2" fmla="*/ 497284 h 3737768"/>
              <a:gd name="connsiteX3" fmla="*/ 4665205 w 4690605"/>
              <a:gd name="connsiteY3" fmla="*/ 522684 h 3737768"/>
              <a:gd name="connsiteX4" fmla="*/ 4690605 w 4690605"/>
              <a:gd name="connsiteY4" fmla="*/ 3725068 h 3737768"/>
              <a:gd name="connsiteX5" fmla="*/ 0 w 4690605"/>
              <a:gd name="connsiteY5" fmla="*/ 3737768 h 3737768"/>
              <a:gd name="connsiteX6" fmla="*/ 0 w 4690605"/>
              <a:gd name="connsiteY6" fmla="*/ 0 h 3737768"/>
              <a:gd name="connsiteX0" fmla="*/ 0 w 5672534"/>
              <a:gd name="connsiteY0" fmla="*/ 0 h 3737768"/>
              <a:gd name="connsiteX1" fmla="*/ 5672534 w 5672534"/>
              <a:gd name="connsiteY1" fmla="*/ 6350 h 3737768"/>
              <a:gd name="connsiteX2" fmla="*/ 1868884 w 5672534"/>
              <a:gd name="connsiteY2" fmla="*/ 497284 h 3737768"/>
              <a:gd name="connsiteX3" fmla="*/ 4665205 w 5672534"/>
              <a:gd name="connsiteY3" fmla="*/ 522684 h 3737768"/>
              <a:gd name="connsiteX4" fmla="*/ 4690605 w 5672534"/>
              <a:gd name="connsiteY4" fmla="*/ 3725068 h 3737768"/>
              <a:gd name="connsiteX5" fmla="*/ 0 w 5672534"/>
              <a:gd name="connsiteY5" fmla="*/ 3737768 h 3737768"/>
              <a:gd name="connsiteX6" fmla="*/ 0 w 5672534"/>
              <a:gd name="connsiteY6" fmla="*/ 0 h 3737768"/>
              <a:gd name="connsiteX0" fmla="*/ 0 w 5672534"/>
              <a:gd name="connsiteY0" fmla="*/ 0 h 3737768"/>
              <a:gd name="connsiteX1" fmla="*/ 5672534 w 5672534"/>
              <a:gd name="connsiteY1" fmla="*/ 6350 h 3737768"/>
              <a:gd name="connsiteX2" fmla="*/ 5659834 w 5672534"/>
              <a:gd name="connsiteY2" fmla="*/ 402034 h 3737768"/>
              <a:gd name="connsiteX3" fmla="*/ 4665205 w 5672534"/>
              <a:gd name="connsiteY3" fmla="*/ 522684 h 3737768"/>
              <a:gd name="connsiteX4" fmla="*/ 4690605 w 5672534"/>
              <a:gd name="connsiteY4" fmla="*/ 3725068 h 3737768"/>
              <a:gd name="connsiteX5" fmla="*/ 0 w 5672534"/>
              <a:gd name="connsiteY5" fmla="*/ 3737768 h 3737768"/>
              <a:gd name="connsiteX6" fmla="*/ 0 w 5672534"/>
              <a:gd name="connsiteY6" fmla="*/ 0 h 3737768"/>
              <a:gd name="connsiteX0" fmla="*/ 0 w 5672534"/>
              <a:gd name="connsiteY0" fmla="*/ 0 h 3737768"/>
              <a:gd name="connsiteX1" fmla="*/ 5672534 w 5672534"/>
              <a:gd name="connsiteY1" fmla="*/ 6350 h 3737768"/>
              <a:gd name="connsiteX2" fmla="*/ 5659834 w 5672534"/>
              <a:gd name="connsiteY2" fmla="*/ 402034 h 3737768"/>
              <a:gd name="connsiteX3" fmla="*/ 4633455 w 5672534"/>
              <a:gd name="connsiteY3" fmla="*/ 408384 h 3737768"/>
              <a:gd name="connsiteX4" fmla="*/ 4690605 w 5672534"/>
              <a:gd name="connsiteY4" fmla="*/ 3725068 h 3737768"/>
              <a:gd name="connsiteX5" fmla="*/ 0 w 5672534"/>
              <a:gd name="connsiteY5" fmla="*/ 3737768 h 3737768"/>
              <a:gd name="connsiteX6" fmla="*/ 0 w 5672534"/>
              <a:gd name="connsiteY6" fmla="*/ 0 h 3737768"/>
              <a:gd name="connsiteX0" fmla="*/ 0 w 5682059"/>
              <a:gd name="connsiteY0" fmla="*/ 0 h 3747293"/>
              <a:gd name="connsiteX1" fmla="*/ 5682059 w 5682059"/>
              <a:gd name="connsiteY1" fmla="*/ 15875 h 3747293"/>
              <a:gd name="connsiteX2" fmla="*/ 5669359 w 5682059"/>
              <a:gd name="connsiteY2" fmla="*/ 411559 h 3747293"/>
              <a:gd name="connsiteX3" fmla="*/ 4642980 w 5682059"/>
              <a:gd name="connsiteY3" fmla="*/ 417909 h 3747293"/>
              <a:gd name="connsiteX4" fmla="*/ 4700130 w 5682059"/>
              <a:gd name="connsiteY4" fmla="*/ 3734593 h 3747293"/>
              <a:gd name="connsiteX5" fmla="*/ 9525 w 5682059"/>
              <a:gd name="connsiteY5" fmla="*/ 3747293 h 3747293"/>
              <a:gd name="connsiteX6" fmla="*/ 0 w 5682059"/>
              <a:gd name="connsiteY6" fmla="*/ 0 h 3747293"/>
              <a:gd name="connsiteX0" fmla="*/ 0 w 5682059"/>
              <a:gd name="connsiteY0" fmla="*/ 0 h 3747293"/>
              <a:gd name="connsiteX1" fmla="*/ 5682059 w 5682059"/>
              <a:gd name="connsiteY1" fmla="*/ 15875 h 3747293"/>
              <a:gd name="connsiteX2" fmla="*/ 5669359 w 5682059"/>
              <a:gd name="connsiteY2" fmla="*/ 411559 h 3747293"/>
              <a:gd name="connsiteX3" fmla="*/ 4642980 w 5682059"/>
              <a:gd name="connsiteY3" fmla="*/ 417909 h 3747293"/>
              <a:gd name="connsiteX4" fmla="*/ 4700130 w 5682059"/>
              <a:gd name="connsiteY4" fmla="*/ 3734593 h 3747293"/>
              <a:gd name="connsiteX5" fmla="*/ 4763 w 5682059"/>
              <a:gd name="connsiteY5" fmla="*/ 3747293 h 3747293"/>
              <a:gd name="connsiteX6" fmla="*/ 0 w 5682059"/>
              <a:gd name="connsiteY6" fmla="*/ 0 h 3747293"/>
              <a:gd name="connsiteX0" fmla="*/ 0 w 5701109"/>
              <a:gd name="connsiteY0" fmla="*/ 3175 h 3750468"/>
              <a:gd name="connsiteX1" fmla="*/ 5701109 w 5701109"/>
              <a:gd name="connsiteY1" fmla="*/ 0 h 3750468"/>
              <a:gd name="connsiteX2" fmla="*/ 5669359 w 5701109"/>
              <a:gd name="connsiteY2" fmla="*/ 414734 h 3750468"/>
              <a:gd name="connsiteX3" fmla="*/ 4642980 w 5701109"/>
              <a:gd name="connsiteY3" fmla="*/ 421084 h 3750468"/>
              <a:gd name="connsiteX4" fmla="*/ 4700130 w 5701109"/>
              <a:gd name="connsiteY4" fmla="*/ 3737768 h 3750468"/>
              <a:gd name="connsiteX5" fmla="*/ 4763 w 5701109"/>
              <a:gd name="connsiteY5" fmla="*/ 3750468 h 3750468"/>
              <a:gd name="connsiteX6" fmla="*/ 0 w 5701109"/>
              <a:gd name="connsiteY6" fmla="*/ 3175 h 3750468"/>
              <a:gd name="connsiteX0" fmla="*/ 0 w 5701109"/>
              <a:gd name="connsiteY0" fmla="*/ 3175 h 3750468"/>
              <a:gd name="connsiteX1" fmla="*/ 5701109 w 5701109"/>
              <a:gd name="connsiteY1" fmla="*/ 0 h 3750468"/>
              <a:gd name="connsiteX2" fmla="*/ 5697934 w 5701109"/>
              <a:gd name="connsiteY2" fmla="*/ 433784 h 3750468"/>
              <a:gd name="connsiteX3" fmla="*/ 4642980 w 5701109"/>
              <a:gd name="connsiteY3" fmla="*/ 421084 h 3750468"/>
              <a:gd name="connsiteX4" fmla="*/ 4700130 w 5701109"/>
              <a:gd name="connsiteY4" fmla="*/ 3737768 h 3750468"/>
              <a:gd name="connsiteX5" fmla="*/ 4763 w 5701109"/>
              <a:gd name="connsiteY5" fmla="*/ 3750468 h 3750468"/>
              <a:gd name="connsiteX6" fmla="*/ 0 w 5701109"/>
              <a:gd name="connsiteY6" fmla="*/ 3175 h 3750468"/>
              <a:gd name="connsiteX0" fmla="*/ 0 w 5701109"/>
              <a:gd name="connsiteY0" fmla="*/ 3175 h 3750468"/>
              <a:gd name="connsiteX1" fmla="*/ 5701109 w 5701109"/>
              <a:gd name="connsiteY1" fmla="*/ 0 h 3750468"/>
              <a:gd name="connsiteX2" fmla="*/ 5697934 w 5701109"/>
              <a:gd name="connsiteY2" fmla="*/ 433784 h 3750468"/>
              <a:gd name="connsiteX3" fmla="*/ 4668380 w 5701109"/>
              <a:gd name="connsiteY3" fmla="*/ 440134 h 3750468"/>
              <a:gd name="connsiteX4" fmla="*/ 4700130 w 5701109"/>
              <a:gd name="connsiteY4" fmla="*/ 3737768 h 3750468"/>
              <a:gd name="connsiteX5" fmla="*/ 4763 w 5701109"/>
              <a:gd name="connsiteY5" fmla="*/ 3750468 h 3750468"/>
              <a:gd name="connsiteX6" fmla="*/ 0 w 5701109"/>
              <a:gd name="connsiteY6" fmla="*/ 3175 h 3750468"/>
              <a:gd name="connsiteX0" fmla="*/ 0 w 5697956"/>
              <a:gd name="connsiteY0" fmla="*/ 38100 h 3785393"/>
              <a:gd name="connsiteX1" fmla="*/ 5663009 w 5697956"/>
              <a:gd name="connsiteY1" fmla="*/ 0 h 3785393"/>
              <a:gd name="connsiteX2" fmla="*/ 5697934 w 5697956"/>
              <a:gd name="connsiteY2" fmla="*/ 468709 h 3785393"/>
              <a:gd name="connsiteX3" fmla="*/ 4668380 w 5697956"/>
              <a:gd name="connsiteY3" fmla="*/ 475059 h 3785393"/>
              <a:gd name="connsiteX4" fmla="*/ 4700130 w 5697956"/>
              <a:gd name="connsiteY4" fmla="*/ 3772693 h 3785393"/>
              <a:gd name="connsiteX5" fmla="*/ 4763 w 5697956"/>
              <a:gd name="connsiteY5" fmla="*/ 3785393 h 3785393"/>
              <a:gd name="connsiteX6" fmla="*/ 0 w 5697956"/>
              <a:gd name="connsiteY6" fmla="*/ 38100 h 3785393"/>
              <a:gd name="connsiteX0" fmla="*/ 0 w 5698002"/>
              <a:gd name="connsiteY0" fmla="*/ 0 h 3747293"/>
              <a:gd name="connsiteX1" fmla="*/ 5688409 w 5698002"/>
              <a:gd name="connsiteY1" fmla="*/ 6350 h 3747293"/>
              <a:gd name="connsiteX2" fmla="*/ 5697934 w 5698002"/>
              <a:gd name="connsiteY2" fmla="*/ 430609 h 3747293"/>
              <a:gd name="connsiteX3" fmla="*/ 4668380 w 5698002"/>
              <a:gd name="connsiteY3" fmla="*/ 436959 h 3747293"/>
              <a:gd name="connsiteX4" fmla="*/ 4700130 w 5698002"/>
              <a:gd name="connsiteY4" fmla="*/ 3734593 h 3747293"/>
              <a:gd name="connsiteX5" fmla="*/ 4763 w 5698002"/>
              <a:gd name="connsiteY5" fmla="*/ 3747293 h 3747293"/>
              <a:gd name="connsiteX6" fmla="*/ 0 w 5698002"/>
              <a:gd name="connsiteY6" fmla="*/ 0 h 3747293"/>
              <a:gd name="connsiteX0" fmla="*/ 0 w 5688409"/>
              <a:gd name="connsiteY0" fmla="*/ 0 h 3747293"/>
              <a:gd name="connsiteX1" fmla="*/ 5688409 w 5688409"/>
              <a:gd name="connsiteY1" fmla="*/ 6350 h 3747293"/>
              <a:gd name="connsiteX2" fmla="*/ 5663009 w 5688409"/>
              <a:gd name="connsiteY2" fmla="*/ 430609 h 3747293"/>
              <a:gd name="connsiteX3" fmla="*/ 4668380 w 5688409"/>
              <a:gd name="connsiteY3" fmla="*/ 436959 h 3747293"/>
              <a:gd name="connsiteX4" fmla="*/ 4700130 w 5688409"/>
              <a:gd name="connsiteY4" fmla="*/ 3734593 h 3747293"/>
              <a:gd name="connsiteX5" fmla="*/ 4763 w 5688409"/>
              <a:gd name="connsiteY5" fmla="*/ 3747293 h 3747293"/>
              <a:gd name="connsiteX6" fmla="*/ 0 w 5688409"/>
              <a:gd name="connsiteY6" fmla="*/ 0 h 3747293"/>
              <a:gd name="connsiteX0" fmla="*/ 0 w 5691724"/>
              <a:gd name="connsiteY0" fmla="*/ 0 h 3747293"/>
              <a:gd name="connsiteX1" fmla="*/ 5688409 w 5691724"/>
              <a:gd name="connsiteY1" fmla="*/ 6350 h 3747293"/>
              <a:gd name="connsiteX2" fmla="*/ 5691584 w 5691724"/>
              <a:gd name="connsiteY2" fmla="*/ 443309 h 3747293"/>
              <a:gd name="connsiteX3" fmla="*/ 4668380 w 5691724"/>
              <a:gd name="connsiteY3" fmla="*/ 436959 h 3747293"/>
              <a:gd name="connsiteX4" fmla="*/ 4700130 w 5691724"/>
              <a:gd name="connsiteY4" fmla="*/ 3734593 h 3747293"/>
              <a:gd name="connsiteX5" fmla="*/ 4763 w 5691724"/>
              <a:gd name="connsiteY5" fmla="*/ 3747293 h 3747293"/>
              <a:gd name="connsiteX6" fmla="*/ 0 w 5691724"/>
              <a:gd name="connsiteY6" fmla="*/ 0 h 3747293"/>
              <a:gd name="connsiteX0" fmla="*/ 0 w 5698002"/>
              <a:gd name="connsiteY0" fmla="*/ 0 h 3747293"/>
              <a:gd name="connsiteX1" fmla="*/ 5688409 w 5698002"/>
              <a:gd name="connsiteY1" fmla="*/ 6350 h 3747293"/>
              <a:gd name="connsiteX2" fmla="*/ 5697934 w 5698002"/>
              <a:gd name="connsiteY2" fmla="*/ 436959 h 3747293"/>
              <a:gd name="connsiteX3" fmla="*/ 4668380 w 5698002"/>
              <a:gd name="connsiteY3" fmla="*/ 436959 h 3747293"/>
              <a:gd name="connsiteX4" fmla="*/ 4700130 w 5698002"/>
              <a:gd name="connsiteY4" fmla="*/ 3734593 h 3747293"/>
              <a:gd name="connsiteX5" fmla="*/ 4763 w 5698002"/>
              <a:gd name="connsiteY5" fmla="*/ 3747293 h 3747293"/>
              <a:gd name="connsiteX6" fmla="*/ 0 w 5698002"/>
              <a:gd name="connsiteY6" fmla="*/ 0 h 3747293"/>
              <a:gd name="connsiteX0" fmla="*/ 0 w 5698002"/>
              <a:gd name="connsiteY0" fmla="*/ 0 h 3747293"/>
              <a:gd name="connsiteX1" fmla="*/ 5688409 w 5698002"/>
              <a:gd name="connsiteY1" fmla="*/ 6350 h 3747293"/>
              <a:gd name="connsiteX2" fmla="*/ 5697934 w 5698002"/>
              <a:gd name="connsiteY2" fmla="*/ 436959 h 3747293"/>
              <a:gd name="connsiteX3" fmla="*/ 4668380 w 5698002"/>
              <a:gd name="connsiteY3" fmla="*/ 436959 h 3747293"/>
              <a:gd name="connsiteX4" fmla="*/ 4676317 w 5698002"/>
              <a:gd name="connsiteY4" fmla="*/ 3744118 h 3747293"/>
              <a:gd name="connsiteX5" fmla="*/ 4763 w 5698002"/>
              <a:gd name="connsiteY5" fmla="*/ 3747293 h 3747293"/>
              <a:gd name="connsiteX6" fmla="*/ 0 w 5698002"/>
              <a:gd name="connsiteY6" fmla="*/ 0 h 3747293"/>
              <a:gd name="connsiteX0" fmla="*/ 0 w 5698002"/>
              <a:gd name="connsiteY0" fmla="*/ 0 h 3748880"/>
              <a:gd name="connsiteX1" fmla="*/ 5688409 w 5698002"/>
              <a:gd name="connsiteY1" fmla="*/ 6350 h 3748880"/>
              <a:gd name="connsiteX2" fmla="*/ 5697934 w 5698002"/>
              <a:gd name="connsiteY2" fmla="*/ 436959 h 3748880"/>
              <a:gd name="connsiteX3" fmla="*/ 4668380 w 5698002"/>
              <a:gd name="connsiteY3" fmla="*/ 436959 h 3748880"/>
              <a:gd name="connsiteX4" fmla="*/ 4681080 w 5698002"/>
              <a:gd name="connsiteY4" fmla="*/ 3748880 h 3748880"/>
              <a:gd name="connsiteX5" fmla="*/ 4763 w 5698002"/>
              <a:gd name="connsiteY5" fmla="*/ 3747293 h 3748880"/>
              <a:gd name="connsiteX6" fmla="*/ 0 w 5698002"/>
              <a:gd name="connsiteY6" fmla="*/ 0 h 3748880"/>
              <a:gd name="connsiteX0" fmla="*/ 4973 w 5702975"/>
              <a:gd name="connsiteY0" fmla="*/ 0 h 3748880"/>
              <a:gd name="connsiteX1" fmla="*/ 5693382 w 5702975"/>
              <a:gd name="connsiteY1" fmla="*/ 6350 h 3748880"/>
              <a:gd name="connsiteX2" fmla="*/ 5702907 w 5702975"/>
              <a:gd name="connsiteY2" fmla="*/ 436959 h 3748880"/>
              <a:gd name="connsiteX3" fmla="*/ 4673353 w 5702975"/>
              <a:gd name="connsiteY3" fmla="*/ 436959 h 3748880"/>
              <a:gd name="connsiteX4" fmla="*/ 4686053 w 5702975"/>
              <a:gd name="connsiteY4" fmla="*/ 3748880 h 3748880"/>
              <a:gd name="connsiteX5" fmla="*/ 211 w 5702975"/>
              <a:gd name="connsiteY5" fmla="*/ 3742531 h 3748880"/>
              <a:gd name="connsiteX6" fmla="*/ 4973 w 5702975"/>
              <a:gd name="connsiteY6" fmla="*/ 0 h 3748880"/>
              <a:gd name="connsiteX0" fmla="*/ 4973 w 5702975"/>
              <a:gd name="connsiteY0" fmla="*/ 0 h 3742531"/>
              <a:gd name="connsiteX1" fmla="*/ 5693382 w 5702975"/>
              <a:gd name="connsiteY1" fmla="*/ 6350 h 3742531"/>
              <a:gd name="connsiteX2" fmla="*/ 5702907 w 5702975"/>
              <a:gd name="connsiteY2" fmla="*/ 436959 h 3742531"/>
              <a:gd name="connsiteX3" fmla="*/ 4673353 w 5702975"/>
              <a:gd name="connsiteY3" fmla="*/ 436959 h 3742531"/>
              <a:gd name="connsiteX4" fmla="*/ 4657478 w 5702975"/>
              <a:gd name="connsiteY4" fmla="*/ 3734593 h 3742531"/>
              <a:gd name="connsiteX5" fmla="*/ 211 w 5702975"/>
              <a:gd name="connsiteY5" fmla="*/ 3742531 h 3742531"/>
              <a:gd name="connsiteX6" fmla="*/ 4973 w 5702975"/>
              <a:gd name="connsiteY6" fmla="*/ 0 h 3742531"/>
              <a:gd name="connsiteX0" fmla="*/ 4973 w 5702975"/>
              <a:gd name="connsiteY0" fmla="*/ 0 h 3742531"/>
              <a:gd name="connsiteX1" fmla="*/ 5693382 w 5702975"/>
              <a:gd name="connsiteY1" fmla="*/ 6350 h 3742531"/>
              <a:gd name="connsiteX2" fmla="*/ 5702907 w 5702975"/>
              <a:gd name="connsiteY2" fmla="*/ 436959 h 3742531"/>
              <a:gd name="connsiteX3" fmla="*/ 4673353 w 5702975"/>
              <a:gd name="connsiteY3" fmla="*/ 436959 h 3742531"/>
              <a:gd name="connsiteX4" fmla="*/ 4681290 w 5702975"/>
              <a:gd name="connsiteY4" fmla="*/ 3734593 h 3742531"/>
              <a:gd name="connsiteX5" fmla="*/ 211 w 5702975"/>
              <a:gd name="connsiteY5" fmla="*/ 3742531 h 3742531"/>
              <a:gd name="connsiteX6" fmla="*/ 4973 w 5702975"/>
              <a:gd name="connsiteY6" fmla="*/ 0 h 3742531"/>
              <a:gd name="connsiteX0" fmla="*/ 4973 w 5702975"/>
              <a:gd name="connsiteY0" fmla="*/ 0 h 3753643"/>
              <a:gd name="connsiteX1" fmla="*/ 5693382 w 5702975"/>
              <a:gd name="connsiteY1" fmla="*/ 6350 h 3753643"/>
              <a:gd name="connsiteX2" fmla="*/ 5702907 w 5702975"/>
              <a:gd name="connsiteY2" fmla="*/ 436959 h 3753643"/>
              <a:gd name="connsiteX3" fmla="*/ 4673353 w 5702975"/>
              <a:gd name="connsiteY3" fmla="*/ 436959 h 3753643"/>
              <a:gd name="connsiteX4" fmla="*/ 4687640 w 5702975"/>
              <a:gd name="connsiteY4" fmla="*/ 3753643 h 3753643"/>
              <a:gd name="connsiteX5" fmla="*/ 211 w 5702975"/>
              <a:gd name="connsiteY5" fmla="*/ 3742531 h 3753643"/>
              <a:gd name="connsiteX6" fmla="*/ 4973 w 5702975"/>
              <a:gd name="connsiteY6" fmla="*/ 0 h 3753643"/>
              <a:gd name="connsiteX0" fmla="*/ 4973 w 5702975"/>
              <a:gd name="connsiteY0" fmla="*/ 0 h 3750468"/>
              <a:gd name="connsiteX1" fmla="*/ 5693382 w 5702975"/>
              <a:gd name="connsiteY1" fmla="*/ 6350 h 3750468"/>
              <a:gd name="connsiteX2" fmla="*/ 5702907 w 5702975"/>
              <a:gd name="connsiteY2" fmla="*/ 436959 h 3750468"/>
              <a:gd name="connsiteX3" fmla="*/ 4673353 w 5702975"/>
              <a:gd name="connsiteY3" fmla="*/ 436959 h 3750468"/>
              <a:gd name="connsiteX4" fmla="*/ 4671765 w 5702975"/>
              <a:gd name="connsiteY4" fmla="*/ 3750468 h 3750468"/>
              <a:gd name="connsiteX5" fmla="*/ 211 w 5702975"/>
              <a:gd name="connsiteY5" fmla="*/ 3742531 h 3750468"/>
              <a:gd name="connsiteX6" fmla="*/ 4973 w 5702975"/>
              <a:gd name="connsiteY6"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673353 w 5702975"/>
              <a:gd name="connsiteY3" fmla="*/ 436959 h 3750468"/>
              <a:gd name="connsiteX4" fmla="*/ 4674940 w 5702975"/>
              <a:gd name="connsiteY4" fmla="*/ 3750468 h 3750468"/>
              <a:gd name="connsiteX5" fmla="*/ 211 w 5702975"/>
              <a:gd name="connsiteY5" fmla="*/ 3742531 h 3750468"/>
              <a:gd name="connsiteX6" fmla="*/ 4973 w 5702975"/>
              <a:gd name="connsiteY6"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73353 w 5702975"/>
              <a:gd name="connsiteY4" fmla="*/ 436959 h 3750468"/>
              <a:gd name="connsiteX5" fmla="*/ 4674940 w 5702975"/>
              <a:gd name="connsiteY5" fmla="*/ 3750468 h 3750468"/>
              <a:gd name="connsiteX6" fmla="*/ 211 w 5702975"/>
              <a:gd name="connsiteY6" fmla="*/ 3742531 h 3750468"/>
              <a:gd name="connsiteX7" fmla="*/ 4973 w 5702975"/>
              <a:gd name="connsiteY7"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73353 w 5702975"/>
              <a:gd name="connsiteY4" fmla="*/ 436959 h 3750468"/>
              <a:gd name="connsiteX5" fmla="*/ 4669892 w 5702975"/>
              <a:gd name="connsiteY5" fmla="*/ 559978 h 3750468"/>
              <a:gd name="connsiteX6" fmla="*/ 4674940 w 5702975"/>
              <a:gd name="connsiteY6" fmla="*/ 3750468 h 3750468"/>
              <a:gd name="connsiteX7" fmla="*/ 211 w 5702975"/>
              <a:gd name="connsiteY7" fmla="*/ 3742531 h 3750468"/>
              <a:gd name="connsiteX8" fmla="*/ 4973 w 5702975"/>
              <a:gd name="connsiteY8"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73353 w 5702975"/>
              <a:gd name="connsiteY4" fmla="*/ 436959 h 3750468"/>
              <a:gd name="connsiteX5" fmla="*/ 4669892 w 5702975"/>
              <a:gd name="connsiteY5" fmla="*/ 559978 h 3750468"/>
              <a:gd name="connsiteX6" fmla="*/ 4674940 w 5702975"/>
              <a:gd name="connsiteY6" fmla="*/ 3750468 h 3750468"/>
              <a:gd name="connsiteX7" fmla="*/ 211 w 5702975"/>
              <a:gd name="connsiteY7" fmla="*/ 3742531 h 3750468"/>
              <a:gd name="connsiteX8" fmla="*/ 4973 w 5702975"/>
              <a:gd name="connsiteY8"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69892 w 5702975"/>
              <a:gd name="connsiteY4" fmla="*/ 559978 h 3750468"/>
              <a:gd name="connsiteX5" fmla="*/ 4674940 w 5702975"/>
              <a:gd name="connsiteY5" fmla="*/ 3750468 h 3750468"/>
              <a:gd name="connsiteX6" fmla="*/ 211 w 5702975"/>
              <a:gd name="connsiteY6" fmla="*/ 3742531 h 3750468"/>
              <a:gd name="connsiteX7" fmla="*/ 4973 w 5702975"/>
              <a:gd name="connsiteY7"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69892 w 5702975"/>
              <a:gd name="connsiteY4" fmla="*/ 559978 h 3750468"/>
              <a:gd name="connsiteX5" fmla="*/ 4674940 w 5702975"/>
              <a:gd name="connsiteY5" fmla="*/ 3750468 h 3750468"/>
              <a:gd name="connsiteX6" fmla="*/ 211 w 5702975"/>
              <a:gd name="connsiteY6" fmla="*/ 3742531 h 3750468"/>
              <a:gd name="connsiteX7" fmla="*/ 4973 w 5702975"/>
              <a:gd name="connsiteY7"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69892 w 5702975"/>
              <a:gd name="connsiteY4" fmla="*/ 559978 h 3750468"/>
              <a:gd name="connsiteX5" fmla="*/ 4674940 w 5702975"/>
              <a:gd name="connsiteY5" fmla="*/ 3750468 h 3750468"/>
              <a:gd name="connsiteX6" fmla="*/ 211 w 5702975"/>
              <a:gd name="connsiteY6" fmla="*/ 3742531 h 3750468"/>
              <a:gd name="connsiteX7" fmla="*/ 4973 w 5702975"/>
              <a:gd name="connsiteY7"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69892 w 5702975"/>
              <a:gd name="connsiteY4" fmla="*/ 559978 h 3750468"/>
              <a:gd name="connsiteX5" fmla="*/ 4674940 w 5702975"/>
              <a:gd name="connsiteY5" fmla="*/ 3750468 h 3750468"/>
              <a:gd name="connsiteX6" fmla="*/ 211 w 5702975"/>
              <a:gd name="connsiteY6" fmla="*/ 3742531 h 3750468"/>
              <a:gd name="connsiteX7" fmla="*/ 4973 w 5702975"/>
              <a:gd name="connsiteY7" fmla="*/ 0 h 3750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02975" h="3750468">
                <a:moveTo>
                  <a:pt x="4973" y="0"/>
                </a:moveTo>
                <a:lnTo>
                  <a:pt x="5693382" y="6350"/>
                </a:lnTo>
                <a:cubicBezTo>
                  <a:pt x="5692324" y="150945"/>
                  <a:pt x="5703965" y="292364"/>
                  <a:pt x="5702907" y="436959"/>
                </a:cubicBezTo>
                <a:lnTo>
                  <a:pt x="4856064" y="434182"/>
                </a:lnTo>
                <a:cubicBezTo>
                  <a:pt x="4755907" y="447539"/>
                  <a:pt x="4690674" y="448196"/>
                  <a:pt x="4669892" y="559978"/>
                </a:cubicBezTo>
                <a:cubicBezTo>
                  <a:pt x="4670156" y="1112229"/>
                  <a:pt x="4672170" y="2639018"/>
                  <a:pt x="4674940" y="3750468"/>
                </a:cubicBezTo>
                <a:lnTo>
                  <a:pt x="211" y="3742531"/>
                </a:lnTo>
                <a:cubicBezTo>
                  <a:pt x="-1377" y="2493433"/>
                  <a:pt x="6561" y="1249098"/>
                  <a:pt x="4973" y="0"/>
                </a:cubicBezTo>
                <a:close/>
              </a:path>
            </a:pathLst>
          </a:custGeom>
          <a:solidFill>
            <a:srgbClr val="CCD3D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sp>
        <p:nvSpPr>
          <p:cNvPr id="30" name="Текст 13"/>
          <p:cNvSpPr>
            <a:spLocks noGrp="1"/>
          </p:cNvSpPr>
          <p:nvPr>
            <p:ph type="body" sz="quarter" idx="10" hasCustomPrompt="1"/>
          </p:nvPr>
        </p:nvSpPr>
        <p:spPr>
          <a:xfrm>
            <a:off x="358895" y="1824676"/>
            <a:ext cx="3149348" cy="540545"/>
          </a:xfrm>
        </p:spPr>
        <p:txBody>
          <a:bodyPr>
            <a:normAutofit/>
          </a:bodyPr>
          <a:lstStyle>
            <a:lvl1pPr>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p:txBody>
      </p:sp>
      <p:sp>
        <p:nvSpPr>
          <p:cNvPr id="31" name="Текст 15"/>
          <p:cNvSpPr>
            <a:spLocks noGrp="1"/>
          </p:cNvSpPr>
          <p:nvPr>
            <p:ph type="body" sz="quarter" idx="11" hasCustomPrompt="1"/>
          </p:nvPr>
        </p:nvSpPr>
        <p:spPr>
          <a:xfrm>
            <a:off x="358895" y="1617405"/>
            <a:ext cx="3149348" cy="297331"/>
          </a:xfrm>
        </p:spPr>
        <p:txBody>
          <a:bodyPr>
            <a:normAutofit/>
          </a:bodyPr>
          <a:lstStyle>
            <a:lvl1pPr>
              <a:defRPr sz="1425" b="1"/>
            </a:lvl1pPr>
          </a:lstStyle>
          <a:p>
            <a:pPr lvl="0"/>
            <a:r>
              <a:rPr lang="ru-RU"/>
              <a:t>Заголовок 2 уровня</a:t>
            </a:r>
          </a:p>
        </p:txBody>
      </p:sp>
      <p:sp>
        <p:nvSpPr>
          <p:cNvPr id="32" name="Текст 13"/>
          <p:cNvSpPr>
            <a:spLocks noGrp="1"/>
          </p:cNvSpPr>
          <p:nvPr>
            <p:ph type="body" sz="quarter" idx="12" hasCustomPrompt="1"/>
          </p:nvPr>
        </p:nvSpPr>
        <p:spPr>
          <a:xfrm>
            <a:off x="348604" y="2784193"/>
            <a:ext cx="3149348" cy="540545"/>
          </a:xfrm>
        </p:spPr>
        <p:txBody>
          <a:bodyPr>
            <a:normAutofit/>
          </a:bodyPr>
          <a:lstStyle>
            <a:lvl1pPr>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p:txBody>
      </p:sp>
      <p:sp>
        <p:nvSpPr>
          <p:cNvPr id="33" name="Текст 15"/>
          <p:cNvSpPr>
            <a:spLocks noGrp="1"/>
          </p:cNvSpPr>
          <p:nvPr>
            <p:ph type="body" sz="quarter" idx="13" hasCustomPrompt="1"/>
          </p:nvPr>
        </p:nvSpPr>
        <p:spPr>
          <a:xfrm>
            <a:off x="348604" y="2576922"/>
            <a:ext cx="3149348" cy="297331"/>
          </a:xfrm>
        </p:spPr>
        <p:txBody>
          <a:bodyPr>
            <a:normAutofit/>
          </a:bodyPr>
          <a:lstStyle>
            <a:lvl1pPr>
              <a:defRPr sz="1425" b="1"/>
            </a:lvl1pPr>
          </a:lstStyle>
          <a:p>
            <a:pPr lvl="0"/>
            <a:r>
              <a:rPr lang="ru-RU"/>
              <a:t>Заголовок 2 уровня</a:t>
            </a:r>
          </a:p>
        </p:txBody>
      </p:sp>
      <p:sp>
        <p:nvSpPr>
          <p:cNvPr id="34" name="Текст 13"/>
          <p:cNvSpPr>
            <a:spLocks noGrp="1"/>
          </p:cNvSpPr>
          <p:nvPr>
            <p:ph type="body" sz="quarter" idx="14" hasCustomPrompt="1"/>
          </p:nvPr>
        </p:nvSpPr>
        <p:spPr>
          <a:xfrm>
            <a:off x="358895" y="3725995"/>
            <a:ext cx="3149348" cy="540545"/>
          </a:xfrm>
        </p:spPr>
        <p:txBody>
          <a:bodyPr>
            <a:normAutofit/>
          </a:bodyPr>
          <a:lstStyle>
            <a:lvl1pPr>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p:txBody>
      </p:sp>
      <p:sp>
        <p:nvSpPr>
          <p:cNvPr id="35" name="Текст 15"/>
          <p:cNvSpPr>
            <a:spLocks noGrp="1"/>
          </p:cNvSpPr>
          <p:nvPr>
            <p:ph type="body" sz="quarter" idx="15" hasCustomPrompt="1"/>
          </p:nvPr>
        </p:nvSpPr>
        <p:spPr>
          <a:xfrm>
            <a:off x="358895" y="3518724"/>
            <a:ext cx="3149348" cy="297331"/>
          </a:xfrm>
        </p:spPr>
        <p:txBody>
          <a:bodyPr>
            <a:normAutofit/>
          </a:bodyPr>
          <a:lstStyle>
            <a:lvl1pPr>
              <a:defRPr sz="1425" b="1"/>
            </a:lvl1pPr>
          </a:lstStyle>
          <a:p>
            <a:pPr lvl="0"/>
            <a:r>
              <a:rPr lang="ru-RU"/>
              <a:t>Заголовок 2 уровня</a:t>
            </a:r>
          </a:p>
        </p:txBody>
      </p:sp>
      <p:sp>
        <p:nvSpPr>
          <p:cNvPr id="10" name="Рисунок 9"/>
          <p:cNvSpPr>
            <a:spLocks noGrp="1"/>
          </p:cNvSpPr>
          <p:nvPr>
            <p:ph type="pic" sz="quarter" idx="27"/>
          </p:nvPr>
        </p:nvSpPr>
        <p:spPr>
          <a:xfrm>
            <a:off x="3782616" y="1410892"/>
            <a:ext cx="4266605" cy="2803326"/>
          </a:xfrm>
          <a:custGeom>
            <a:avLst/>
            <a:gdLst>
              <a:gd name="connsiteX0" fmla="*/ 0 w 5724525"/>
              <a:gd name="connsiteY0" fmla="*/ 0 h 3743325"/>
              <a:gd name="connsiteX1" fmla="*/ 1871663 w 5724525"/>
              <a:gd name="connsiteY1" fmla="*/ 0 h 3743325"/>
              <a:gd name="connsiteX2" fmla="*/ 1871663 w 5724525"/>
              <a:gd name="connsiteY2" fmla="*/ 1871663 h 3743325"/>
              <a:gd name="connsiteX3" fmla="*/ 5724525 w 5724525"/>
              <a:gd name="connsiteY3" fmla="*/ 1871663 h 3743325"/>
              <a:gd name="connsiteX4" fmla="*/ 5724525 w 5724525"/>
              <a:gd name="connsiteY4" fmla="*/ 3743325 h 3743325"/>
              <a:gd name="connsiteX5" fmla="*/ 0 w 5724525"/>
              <a:gd name="connsiteY5" fmla="*/ 3743325 h 3743325"/>
              <a:gd name="connsiteX6" fmla="*/ 0 w 5724525"/>
              <a:gd name="connsiteY6" fmla="*/ 0 h 3743325"/>
              <a:gd name="connsiteX0" fmla="*/ 0 w 5724525"/>
              <a:gd name="connsiteY0" fmla="*/ 0 h 3749675"/>
              <a:gd name="connsiteX1" fmla="*/ 1871663 w 5724525"/>
              <a:gd name="connsiteY1" fmla="*/ 0 h 3749675"/>
              <a:gd name="connsiteX2" fmla="*/ 1871663 w 5724525"/>
              <a:gd name="connsiteY2" fmla="*/ 1871663 h 3749675"/>
              <a:gd name="connsiteX3" fmla="*/ 5724525 w 5724525"/>
              <a:gd name="connsiteY3" fmla="*/ 1871663 h 3749675"/>
              <a:gd name="connsiteX4" fmla="*/ 4683125 w 5724525"/>
              <a:gd name="connsiteY4" fmla="*/ 3749675 h 3749675"/>
              <a:gd name="connsiteX5" fmla="*/ 0 w 5724525"/>
              <a:gd name="connsiteY5" fmla="*/ 3743325 h 3749675"/>
              <a:gd name="connsiteX6" fmla="*/ 0 w 5724525"/>
              <a:gd name="connsiteY6" fmla="*/ 0 h 3749675"/>
              <a:gd name="connsiteX0" fmla="*/ 0 w 4714875"/>
              <a:gd name="connsiteY0" fmla="*/ 0 h 3749675"/>
              <a:gd name="connsiteX1" fmla="*/ 1871663 w 4714875"/>
              <a:gd name="connsiteY1" fmla="*/ 0 h 3749675"/>
              <a:gd name="connsiteX2" fmla="*/ 1871663 w 4714875"/>
              <a:gd name="connsiteY2" fmla="*/ 1871663 h 3749675"/>
              <a:gd name="connsiteX3" fmla="*/ 4714875 w 4714875"/>
              <a:gd name="connsiteY3" fmla="*/ 1878013 h 3749675"/>
              <a:gd name="connsiteX4" fmla="*/ 4683125 w 4714875"/>
              <a:gd name="connsiteY4" fmla="*/ 3749675 h 3749675"/>
              <a:gd name="connsiteX5" fmla="*/ 0 w 4714875"/>
              <a:gd name="connsiteY5" fmla="*/ 3743325 h 3749675"/>
              <a:gd name="connsiteX6" fmla="*/ 0 w 4714875"/>
              <a:gd name="connsiteY6" fmla="*/ 0 h 3749675"/>
              <a:gd name="connsiteX0" fmla="*/ 0 w 5853113"/>
              <a:gd name="connsiteY0" fmla="*/ 0 h 3749675"/>
              <a:gd name="connsiteX1" fmla="*/ 1871663 w 5853113"/>
              <a:gd name="connsiteY1" fmla="*/ 0 h 3749675"/>
              <a:gd name="connsiteX2" fmla="*/ 5853113 w 5853113"/>
              <a:gd name="connsiteY2" fmla="*/ 1839913 h 3749675"/>
              <a:gd name="connsiteX3" fmla="*/ 4714875 w 5853113"/>
              <a:gd name="connsiteY3" fmla="*/ 1878013 h 3749675"/>
              <a:gd name="connsiteX4" fmla="*/ 4683125 w 5853113"/>
              <a:gd name="connsiteY4" fmla="*/ 3749675 h 3749675"/>
              <a:gd name="connsiteX5" fmla="*/ 0 w 5853113"/>
              <a:gd name="connsiteY5" fmla="*/ 3743325 h 3749675"/>
              <a:gd name="connsiteX6" fmla="*/ 0 w 5853113"/>
              <a:gd name="connsiteY6" fmla="*/ 0 h 3749675"/>
              <a:gd name="connsiteX0" fmla="*/ 0 w 5853113"/>
              <a:gd name="connsiteY0" fmla="*/ 0 h 3749675"/>
              <a:gd name="connsiteX1" fmla="*/ 5688013 w 5853113"/>
              <a:gd name="connsiteY1" fmla="*/ 0 h 3749675"/>
              <a:gd name="connsiteX2" fmla="*/ 5853113 w 5853113"/>
              <a:gd name="connsiteY2" fmla="*/ 1839913 h 3749675"/>
              <a:gd name="connsiteX3" fmla="*/ 4714875 w 5853113"/>
              <a:gd name="connsiteY3" fmla="*/ 1878013 h 3749675"/>
              <a:gd name="connsiteX4" fmla="*/ 4683125 w 5853113"/>
              <a:gd name="connsiteY4" fmla="*/ 3749675 h 3749675"/>
              <a:gd name="connsiteX5" fmla="*/ 0 w 5853113"/>
              <a:gd name="connsiteY5" fmla="*/ 3743325 h 3749675"/>
              <a:gd name="connsiteX6" fmla="*/ 0 w 5853113"/>
              <a:gd name="connsiteY6" fmla="*/ 0 h 3749675"/>
              <a:gd name="connsiteX0" fmla="*/ 0 w 5688013"/>
              <a:gd name="connsiteY0" fmla="*/ 0 h 3749675"/>
              <a:gd name="connsiteX1" fmla="*/ 5688013 w 5688013"/>
              <a:gd name="connsiteY1" fmla="*/ 0 h 3749675"/>
              <a:gd name="connsiteX2" fmla="*/ 5668963 w 5688013"/>
              <a:gd name="connsiteY2" fmla="*/ 461963 h 3749675"/>
              <a:gd name="connsiteX3" fmla="*/ 4714875 w 5688013"/>
              <a:gd name="connsiteY3" fmla="*/ 1878013 h 3749675"/>
              <a:gd name="connsiteX4" fmla="*/ 4683125 w 5688013"/>
              <a:gd name="connsiteY4" fmla="*/ 3749675 h 3749675"/>
              <a:gd name="connsiteX5" fmla="*/ 0 w 5688013"/>
              <a:gd name="connsiteY5" fmla="*/ 3743325 h 3749675"/>
              <a:gd name="connsiteX6" fmla="*/ 0 w 5688013"/>
              <a:gd name="connsiteY6" fmla="*/ 0 h 3749675"/>
              <a:gd name="connsiteX0" fmla="*/ 0 w 5688013"/>
              <a:gd name="connsiteY0" fmla="*/ 0 h 3749675"/>
              <a:gd name="connsiteX1" fmla="*/ 5688013 w 5688013"/>
              <a:gd name="connsiteY1" fmla="*/ 0 h 3749675"/>
              <a:gd name="connsiteX2" fmla="*/ 5668963 w 5688013"/>
              <a:gd name="connsiteY2" fmla="*/ 461963 h 3749675"/>
              <a:gd name="connsiteX3" fmla="*/ 4664075 w 5688013"/>
              <a:gd name="connsiteY3" fmla="*/ 525463 h 3749675"/>
              <a:gd name="connsiteX4" fmla="*/ 4683125 w 5688013"/>
              <a:gd name="connsiteY4" fmla="*/ 3749675 h 3749675"/>
              <a:gd name="connsiteX5" fmla="*/ 0 w 5688013"/>
              <a:gd name="connsiteY5" fmla="*/ 3743325 h 3749675"/>
              <a:gd name="connsiteX6" fmla="*/ 0 w 5688013"/>
              <a:gd name="connsiteY6" fmla="*/ 0 h 3749675"/>
              <a:gd name="connsiteX0" fmla="*/ 0 w 5688013"/>
              <a:gd name="connsiteY0" fmla="*/ 0 h 3749675"/>
              <a:gd name="connsiteX1" fmla="*/ 5688013 w 5688013"/>
              <a:gd name="connsiteY1" fmla="*/ 0 h 3749675"/>
              <a:gd name="connsiteX2" fmla="*/ 5668963 w 5688013"/>
              <a:gd name="connsiteY2" fmla="*/ 461963 h 3749675"/>
              <a:gd name="connsiteX3" fmla="*/ 5273675 w 5688013"/>
              <a:gd name="connsiteY3" fmla="*/ 493712 h 3749675"/>
              <a:gd name="connsiteX4" fmla="*/ 4664075 w 5688013"/>
              <a:gd name="connsiteY4" fmla="*/ 525463 h 3749675"/>
              <a:gd name="connsiteX5" fmla="*/ 4683125 w 5688013"/>
              <a:gd name="connsiteY5" fmla="*/ 3749675 h 3749675"/>
              <a:gd name="connsiteX6" fmla="*/ 0 w 5688013"/>
              <a:gd name="connsiteY6" fmla="*/ 3743325 h 3749675"/>
              <a:gd name="connsiteX7" fmla="*/ 0 w 5688013"/>
              <a:gd name="connsiteY7" fmla="*/ 0 h 3749675"/>
              <a:gd name="connsiteX0" fmla="*/ 0 w 5688013"/>
              <a:gd name="connsiteY0" fmla="*/ 0 h 3749675"/>
              <a:gd name="connsiteX1" fmla="*/ 5688013 w 5688013"/>
              <a:gd name="connsiteY1" fmla="*/ 0 h 3749675"/>
              <a:gd name="connsiteX2" fmla="*/ 5668963 w 5688013"/>
              <a:gd name="connsiteY2" fmla="*/ 461963 h 3749675"/>
              <a:gd name="connsiteX3" fmla="*/ 4835525 w 5688013"/>
              <a:gd name="connsiteY3" fmla="*/ 442912 h 3749675"/>
              <a:gd name="connsiteX4" fmla="*/ 4664075 w 5688013"/>
              <a:gd name="connsiteY4" fmla="*/ 525463 h 3749675"/>
              <a:gd name="connsiteX5" fmla="*/ 4683125 w 5688013"/>
              <a:gd name="connsiteY5" fmla="*/ 3749675 h 3749675"/>
              <a:gd name="connsiteX6" fmla="*/ 0 w 5688013"/>
              <a:gd name="connsiteY6" fmla="*/ 3743325 h 3749675"/>
              <a:gd name="connsiteX7" fmla="*/ 0 w 5688013"/>
              <a:gd name="connsiteY7" fmla="*/ 0 h 3749675"/>
              <a:gd name="connsiteX0" fmla="*/ 0 w 5688013"/>
              <a:gd name="connsiteY0" fmla="*/ 0 h 3743325"/>
              <a:gd name="connsiteX1" fmla="*/ 5688013 w 5688013"/>
              <a:gd name="connsiteY1" fmla="*/ 0 h 3743325"/>
              <a:gd name="connsiteX2" fmla="*/ 5668963 w 5688013"/>
              <a:gd name="connsiteY2" fmla="*/ 461963 h 3743325"/>
              <a:gd name="connsiteX3" fmla="*/ 4835525 w 5688013"/>
              <a:gd name="connsiteY3" fmla="*/ 442912 h 3743325"/>
              <a:gd name="connsiteX4" fmla="*/ 4664075 w 5688013"/>
              <a:gd name="connsiteY4" fmla="*/ 525463 h 3743325"/>
              <a:gd name="connsiteX5" fmla="*/ 4661694 w 5688013"/>
              <a:gd name="connsiteY5" fmla="*/ 3718718 h 3743325"/>
              <a:gd name="connsiteX6" fmla="*/ 0 w 5688013"/>
              <a:gd name="connsiteY6" fmla="*/ 3743325 h 3743325"/>
              <a:gd name="connsiteX7" fmla="*/ 0 w 5688013"/>
              <a:gd name="connsiteY7" fmla="*/ 0 h 3743325"/>
              <a:gd name="connsiteX0" fmla="*/ 4763 w 5692776"/>
              <a:gd name="connsiteY0" fmla="*/ 0 h 3724275"/>
              <a:gd name="connsiteX1" fmla="*/ 5692776 w 5692776"/>
              <a:gd name="connsiteY1" fmla="*/ 0 h 3724275"/>
              <a:gd name="connsiteX2" fmla="*/ 5673726 w 5692776"/>
              <a:gd name="connsiteY2" fmla="*/ 461963 h 3724275"/>
              <a:gd name="connsiteX3" fmla="*/ 4840288 w 5692776"/>
              <a:gd name="connsiteY3" fmla="*/ 442912 h 3724275"/>
              <a:gd name="connsiteX4" fmla="*/ 4668838 w 5692776"/>
              <a:gd name="connsiteY4" fmla="*/ 525463 h 3724275"/>
              <a:gd name="connsiteX5" fmla="*/ 4666457 w 5692776"/>
              <a:gd name="connsiteY5" fmla="*/ 3718718 h 3724275"/>
              <a:gd name="connsiteX6" fmla="*/ 0 w 5692776"/>
              <a:gd name="connsiteY6" fmla="*/ 3724275 h 3724275"/>
              <a:gd name="connsiteX7" fmla="*/ 4763 w 5692776"/>
              <a:gd name="connsiteY7" fmla="*/ 0 h 3724275"/>
              <a:gd name="connsiteX0" fmla="*/ 2381 w 5690394"/>
              <a:gd name="connsiteY0" fmla="*/ 0 h 3736181"/>
              <a:gd name="connsiteX1" fmla="*/ 5690394 w 5690394"/>
              <a:gd name="connsiteY1" fmla="*/ 0 h 3736181"/>
              <a:gd name="connsiteX2" fmla="*/ 5671344 w 5690394"/>
              <a:gd name="connsiteY2" fmla="*/ 461963 h 3736181"/>
              <a:gd name="connsiteX3" fmla="*/ 4837906 w 5690394"/>
              <a:gd name="connsiteY3" fmla="*/ 44291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71344 w 5690394"/>
              <a:gd name="connsiteY2" fmla="*/ 461963 h 3736181"/>
              <a:gd name="connsiteX3" fmla="*/ 4778374 w 5690394"/>
              <a:gd name="connsiteY3" fmla="*/ 421480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5632 w 5690394"/>
              <a:gd name="connsiteY2" fmla="*/ 431007 h 3736181"/>
              <a:gd name="connsiteX3" fmla="*/ 4778374 w 5690394"/>
              <a:gd name="connsiteY3" fmla="*/ 421480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5632 w 5690394"/>
              <a:gd name="connsiteY2" fmla="*/ 431007 h 3736181"/>
              <a:gd name="connsiteX3" fmla="*/ 4787899 w 5690394"/>
              <a:gd name="connsiteY3" fmla="*/ 42624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5632 w 5690394"/>
              <a:gd name="connsiteY2" fmla="*/ 431007 h 3736181"/>
              <a:gd name="connsiteX3" fmla="*/ 4787899 w 5690394"/>
              <a:gd name="connsiteY3" fmla="*/ 42624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5632 w 5690394"/>
              <a:gd name="connsiteY2" fmla="*/ 431007 h 3736181"/>
              <a:gd name="connsiteX3" fmla="*/ 4787899 w 5690394"/>
              <a:gd name="connsiteY3" fmla="*/ 42624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3251 w 5690394"/>
              <a:gd name="connsiteY2" fmla="*/ 421482 h 3736181"/>
              <a:gd name="connsiteX3" fmla="*/ 4787899 w 5690394"/>
              <a:gd name="connsiteY3" fmla="*/ 42624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0869 w 5690394"/>
              <a:gd name="connsiteY2" fmla="*/ 428626 h 3736181"/>
              <a:gd name="connsiteX3" fmla="*/ 4787899 w 5690394"/>
              <a:gd name="connsiteY3" fmla="*/ 42624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83250"/>
              <a:gd name="connsiteY0" fmla="*/ 0 h 3736181"/>
              <a:gd name="connsiteX1" fmla="*/ 5683250 w 5683250"/>
              <a:gd name="connsiteY1" fmla="*/ 2381 h 3736181"/>
              <a:gd name="connsiteX2" fmla="*/ 5680869 w 5683250"/>
              <a:gd name="connsiteY2" fmla="*/ 428626 h 3736181"/>
              <a:gd name="connsiteX3" fmla="*/ 4787899 w 5683250"/>
              <a:gd name="connsiteY3" fmla="*/ 426242 h 3736181"/>
              <a:gd name="connsiteX4" fmla="*/ 4666456 w 5683250"/>
              <a:gd name="connsiteY4" fmla="*/ 525463 h 3736181"/>
              <a:gd name="connsiteX5" fmla="*/ 4664075 w 5683250"/>
              <a:gd name="connsiteY5" fmla="*/ 3718718 h 3736181"/>
              <a:gd name="connsiteX6" fmla="*/ 0 w 5683250"/>
              <a:gd name="connsiteY6" fmla="*/ 3736181 h 3736181"/>
              <a:gd name="connsiteX7" fmla="*/ 2381 w 5683250"/>
              <a:gd name="connsiteY7" fmla="*/ 0 h 3736181"/>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67247 w 5683250"/>
              <a:gd name="connsiteY5" fmla="*/ 3737768 h 3737768"/>
              <a:gd name="connsiteX6" fmla="*/ 0 w 5683250"/>
              <a:gd name="connsiteY6" fmla="*/ 3736181 h 3737768"/>
              <a:gd name="connsiteX7" fmla="*/ 2381 w 5683250"/>
              <a:gd name="connsiteY7" fmla="*/ 0 h 3737768"/>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67449 w 5683250"/>
              <a:gd name="connsiteY5" fmla="*/ 1962149 h 3737768"/>
              <a:gd name="connsiteX6" fmla="*/ 4667247 w 5683250"/>
              <a:gd name="connsiteY6" fmla="*/ 3737768 h 3737768"/>
              <a:gd name="connsiteX7" fmla="*/ 0 w 5683250"/>
              <a:gd name="connsiteY7" fmla="*/ 3736181 h 3737768"/>
              <a:gd name="connsiteX8" fmla="*/ 2381 w 5683250"/>
              <a:gd name="connsiteY8" fmla="*/ 0 h 3737768"/>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67449 w 5683250"/>
              <a:gd name="connsiteY5" fmla="*/ 1962149 h 3737768"/>
              <a:gd name="connsiteX6" fmla="*/ 4667247 w 5683250"/>
              <a:gd name="connsiteY6" fmla="*/ 3737768 h 3737768"/>
              <a:gd name="connsiteX7" fmla="*/ 0 w 5683250"/>
              <a:gd name="connsiteY7" fmla="*/ 3736181 h 3737768"/>
              <a:gd name="connsiteX8" fmla="*/ 2381 w 5683250"/>
              <a:gd name="connsiteY8" fmla="*/ 0 h 3737768"/>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50796 w 5683250"/>
              <a:gd name="connsiteY5" fmla="*/ 890586 h 3737768"/>
              <a:gd name="connsiteX6" fmla="*/ 4667449 w 5683250"/>
              <a:gd name="connsiteY6" fmla="*/ 1962149 h 3737768"/>
              <a:gd name="connsiteX7" fmla="*/ 4667247 w 5683250"/>
              <a:gd name="connsiteY7" fmla="*/ 3737768 h 3737768"/>
              <a:gd name="connsiteX8" fmla="*/ 0 w 5683250"/>
              <a:gd name="connsiteY8" fmla="*/ 3736181 h 3737768"/>
              <a:gd name="connsiteX9" fmla="*/ 2381 w 5683250"/>
              <a:gd name="connsiteY9" fmla="*/ 0 h 3737768"/>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65070 w 5683250"/>
              <a:gd name="connsiteY5" fmla="*/ 890586 h 3737768"/>
              <a:gd name="connsiteX6" fmla="*/ 4667449 w 5683250"/>
              <a:gd name="connsiteY6" fmla="*/ 1962149 h 3737768"/>
              <a:gd name="connsiteX7" fmla="*/ 4667247 w 5683250"/>
              <a:gd name="connsiteY7" fmla="*/ 3737768 h 3737768"/>
              <a:gd name="connsiteX8" fmla="*/ 0 w 5683250"/>
              <a:gd name="connsiteY8" fmla="*/ 3736181 h 3737768"/>
              <a:gd name="connsiteX9" fmla="*/ 2381 w 5683250"/>
              <a:gd name="connsiteY9" fmla="*/ 0 h 3737768"/>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65070 w 5683250"/>
              <a:gd name="connsiteY5" fmla="*/ 890586 h 3737768"/>
              <a:gd name="connsiteX6" fmla="*/ 4667449 w 5683250"/>
              <a:gd name="connsiteY6" fmla="*/ 1962149 h 3737768"/>
              <a:gd name="connsiteX7" fmla="*/ 4667247 w 5683250"/>
              <a:gd name="connsiteY7" fmla="*/ 3737768 h 3737768"/>
              <a:gd name="connsiteX8" fmla="*/ 0 w 5683250"/>
              <a:gd name="connsiteY8" fmla="*/ 3736181 h 3737768"/>
              <a:gd name="connsiteX9" fmla="*/ 2381 w 5683250"/>
              <a:gd name="connsiteY9" fmla="*/ 0 h 3737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83250" h="3737768">
                <a:moveTo>
                  <a:pt x="2381" y="0"/>
                </a:moveTo>
                <a:lnTo>
                  <a:pt x="5683250" y="2381"/>
                </a:lnTo>
                <a:cubicBezTo>
                  <a:pt x="5681663" y="146050"/>
                  <a:pt x="5682456" y="284957"/>
                  <a:pt x="5680869" y="428626"/>
                </a:cubicBezTo>
                <a:lnTo>
                  <a:pt x="4787899" y="426242"/>
                </a:lnTo>
                <a:cubicBezTo>
                  <a:pt x="4671218" y="447410"/>
                  <a:pt x="4666456" y="518582"/>
                  <a:pt x="4666456" y="525463"/>
                </a:cubicBezTo>
                <a:cubicBezTo>
                  <a:pt x="4665017" y="609998"/>
                  <a:pt x="4664905" y="651138"/>
                  <a:pt x="4665070" y="890586"/>
                </a:cubicBezTo>
                <a:cubicBezTo>
                  <a:pt x="4665236" y="1130034"/>
                  <a:pt x="4664707" y="1487619"/>
                  <a:pt x="4667449" y="1962149"/>
                </a:cubicBezTo>
                <a:cubicBezTo>
                  <a:pt x="4670191" y="2436679"/>
                  <a:pt x="4669626" y="2818209"/>
                  <a:pt x="4667247" y="3737768"/>
                </a:cubicBezTo>
                <a:lnTo>
                  <a:pt x="0" y="3736181"/>
                </a:lnTo>
                <a:cubicBezTo>
                  <a:pt x="1588" y="2494756"/>
                  <a:pt x="793" y="1241425"/>
                  <a:pt x="2381" y="0"/>
                </a:cubicBezTo>
                <a:close/>
              </a:path>
            </a:pathLst>
          </a:custGeom>
        </p:spPr>
        <p:txBody>
          <a:bodyPr/>
          <a:lstStyle/>
          <a:p>
            <a:r>
              <a:rPr lang="ru-RU"/>
              <a:t>Вставка рисунка</a:t>
            </a:r>
          </a:p>
        </p:txBody>
      </p:sp>
      <p:sp>
        <p:nvSpPr>
          <p:cNvPr id="13" name="Рисунок 12"/>
          <p:cNvSpPr>
            <a:spLocks noGrp="1"/>
          </p:cNvSpPr>
          <p:nvPr>
            <p:ph type="pic" sz="quarter" idx="28"/>
          </p:nvPr>
        </p:nvSpPr>
        <p:spPr>
          <a:xfrm>
            <a:off x="7353300" y="2077641"/>
            <a:ext cx="1338263" cy="2351484"/>
          </a:xfrm>
        </p:spPr>
        <p:txBody>
          <a:bodyPr/>
          <a:lstStyle/>
          <a:p>
            <a:r>
              <a:rPr lang="ru-RU"/>
              <a:t>Вставка рисунка</a:t>
            </a:r>
          </a:p>
        </p:txBody>
      </p:sp>
      <p:sp>
        <p:nvSpPr>
          <p:cNvPr id="26" name="Subtitle 2"/>
          <p:cNvSpPr>
            <a:spLocks noGrp="1"/>
          </p:cNvSpPr>
          <p:nvPr>
            <p:ph type="subTitle" idx="1" hasCustomPrompt="1"/>
          </p:nvPr>
        </p:nvSpPr>
        <p:spPr>
          <a:xfrm>
            <a:off x="359048" y="804377"/>
            <a:ext cx="7977083" cy="405210"/>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 образец подзаголовка, образец подзаголовка, образец подзаголовка, образец подзаголовка, образец подзаголовка</a:t>
            </a:r>
            <a:endParaRPr lang="en-US"/>
          </a:p>
        </p:txBody>
      </p:sp>
      <p:sp>
        <p:nvSpPr>
          <p:cNvPr id="36" name="Текст 13"/>
          <p:cNvSpPr>
            <a:spLocks noGrp="1"/>
          </p:cNvSpPr>
          <p:nvPr>
            <p:ph type="body" sz="quarter" idx="26" hasCustomPrompt="1"/>
          </p:nvPr>
        </p:nvSpPr>
        <p:spPr>
          <a:xfrm>
            <a:off x="361094" y="231729"/>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
        <p:nvSpPr>
          <p:cNvPr id="37" name="Title Placeholder 1"/>
          <p:cNvSpPr>
            <a:spLocks noGrp="1"/>
          </p:cNvSpPr>
          <p:nvPr>
            <p:ph type="title"/>
          </p:nvPr>
        </p:nvSpPr>
        <p:spPr>
          <a:xfrm>
            <a:off x="348604" y="388248"/>
            <a:ext cx="7976813" cy="435289"/>
          </a:xfrm>
          <a:prstGeom prst="rect">
            <a:avLst/>
          </a:prstGeom>
        </p:spPr>
        <p:txBody>
          <a:bodyPr vert="horz" lIns="91440" tIns="45720" rIns="91440" bIns="45720" rtlCol="0" anchor="t">
            <a:normAutofit/>
          </a:bodyPr>
          <a:lstStyle/>
          <a:p>
            <a:r>
              <a:rPr lang="ru-RU"/>
              <a:t>Образец заголовка</a:t>
            </a:r>
            <a:endParaRPr lang="en-US"/>
          </a:p>
        </p:txBody>
      </p:sp>
    </p:spTree>
    <p:extLst>
      <p:ext uri="{BB962C8B-B14F-4D97-AF65-F5344CB8AC3E}">
        <p14:creationId xmlns:p14="http://schemas.microsoft.com/office/powerpoint/2010/main" val="128752289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0F7D364B-370C-40F1-814F-87FF9397EA2B}" type="datetimeFigureOut">
              <a:rPr lang="ru-RU" smtClean="0"/>
              <a:t>21.04.2021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D192FB-E5E7-43DB-B194-D6F1A5101811}" type="slidenum">
              <a:rPr lang="ru-RU" smtClean="0"/>
              <a:t>‹#›</a:t>
            </a:fld>
            <a:endParaRPr lang="ru-RU"/>
          </a:p>
        </p:txBody>
      </p:sp>
      <p:pic>
        <p:nvPicPr>
          <p:cNvPr id="7" name="Рисунок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1514" y="4376752"/>
            <a:ext cx="520735" cy="520735"/>
          </a:xfrm>
          <a:prstGeom prst="rect">
            <a:avLst/>
          </a:prstGeom>
        </p:spPr>
      </p:pic>
    </p:spTree>
    <p:extLst>
      <p:ext uri="{BB962C8B-B14F-4D97-AF65-F5344CB8AC3E}">
        <p14:creationId xmlns:p14="http://schemas.microsoft.com/office/powerpoint/2010/main" val="37001331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63D9AC-1722-4925-85CC-AFFED53F1142}"/>
              </a:ext>
            </a:extLst>
          </p:cNvPr>
          <p:cNvSpPr>
            <a:spLocks noGrp="1"/>
          </p:cNvSpPr>
          <p:nvPr>
            <p:ph type="ctrTitle"/>
          </p:nvPr>
        </p:nvSpPr>
        <p:spPr>
          <a:xfrm>
            <a:off x="1143000" y="841772"/>
            <a:ext cx="6858000" cy="1790700"/>
          </a:xfrm>
        </p:spPr>
        <p:txBody>
          <a:bodyPr anchor="b"/>
          <a:lstStyle>
            <a:lvl1pPr algn="ctr">
              <a:defRPr sz="4500"/>
            </a:lvl1pPr>
          </a:lstStyle>
          <a:p>
            <a:r>
              <a:rPr lang="ru-RU"/>
              <a:t>Образец заголовка</a:t>
            </a:r>
          </a:p>
        </p:txBody>
      </p:sp>
      <p:sp>
        <p:nvSpPr>
          <p:cNvPr id="3" name="Подзаголовок 2">
            <a:extLst>
              <a:ext uri="{FF2B5EF4-FFF2-40B4-BE49-F238E27FC236}">
                <a16:creationId xmlns:a16="http://schemas.microsoft.com/office/drawing/2014/main" id="{6DBF73B8-0AC7-4FC0-B8F5-53CDA79CF58E}"/>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p>
        </p:txBody>
      </p:sp>
      <p:sp>
        <p:nvSpPr>
          <p:cNvPr id="4" name="Дата 3">
            <a:extLst>
              <a:ext uri="{FF2B5EF4-FFF2-40B4-BE49-F238E27FC236}">
                <a16:creationId xmlns:a16="http://schemas.microsoft.com/office/drawing/2014/main" id="{27FE25E9-B05B-417F-A256-1C1DECA651D4}"/>
              </a:ext>
            </a:extLst>
          </p:cNvPr>
          <p:cNvSpPr>
            <a:spLocks noGrp="1"/>
          </p:cNvSpPr>
          <p:nvPr>
            <p:ph type="dt" sz="half" idx="10"/>
          </p:nvPr>
        </p:nvSpPr>
        <p:spPr/>
        <p:txBody>
          <a:bodyPr/>
          <a:lstStyle/>
          <a:p>
            <a:fld id="{905210B7-8E30-4A2B-B9B5-49BB79594242}" type="datetimeFigureOut">
              <a:rPr lang="ru-RU" smtClean="0"/>
              <a:t>21.04.2021</a:t>
            </a:fld>
            <a:endParaRPr lang="ru-RU"/>
          </a:p>
        </p:txBody>
      </p:sp>
      <p:sp>
        <p:nvSpPr>
          <p:cNvPr id="5" name="Нижний колонтитул 4">
            <a:extLst>
              <a:ext uri="{FF2B5EF4-FFF2-40B4-BE49-F238E27FC236}">
                <a16:creationId xmlns:a16="http://schemas.microsoft.com/office/drawing/2014/main" id="{457CFB88-01AE-40F1-B023-9EF1410EE00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F10199A-F2BF-4D49-83C6-B3C916DB6BED}"/>
              </a:ext>
            </a:extLst>
          </p:cNvPr>
          <p:cNvSpPr>
            <a:spLocks noGrp="1"/>
          </p:cNvSpPr>
          <p:nvPr>
            <p:ph type="sldNum" sz="quarter" idx="12"/>
          </p:nvPr>
        </p:nvSpPr>
        <p:spPr/>
        <p:txBody>
          <a:bodyPr/>
          <a:lstStyle/>
          <a:p>
            <a:fld id="{5F01FFAB-4835-43BF-AF58-2FBFFC27EF36}" type="slidenum">
              <a:rPr lang="ru-RU" smtClean="0"/>
              <a:t>‹#›</a:t>
            </a:fld>
            <a:endParaRPr lang="ru-RU"/>
          </a:p>
        </p:txBody>
      </p:sp>
    </p:spTree>
    <p:extLst>
      <p:ext uri="{BB962C8B-B14F-4D97-AF65-F5344CB8AC3E}">
        <p14:creationId xmlns:p14="http://schemas.microsoft.com/office/powerpoint/2010/main" val="8654467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856711-AF35-44AC-95B6-A83494551F7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05995BE-1F5D-445B-BD3E-FDB02B77761F}"/>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AEF5193-C578-4B3F-B109-DE4864F1E865}"/>
              </a:ext>
            </a:extLst>
          </p:cNvPr>
          <p:cNvSpPr>
            <a:spLocks noGrp="1"/>
          </p:cNvSpPr>
          <p:nvPr>
            <p:ph type="dt" sz="half" idx="10"/>
          </p:nvPr>
        </p:nvSpPr>
        <p:spPr/>
        <p:txBody>
          <a:bodyPr/>
          <a:lstStyle/>
          <a:p>
            <a:fld id="{905210B7-8E30-4A2B-B9B5-49BB79594242}" type="datetimeFigureOut">
              <a:rPr lang="ru-RU" smtClean="0"/>
              <a:t>21.04.2021</a:t>
            </a:fld>
            <a:endParaRPr lang="ru-RU"/>
          </a:p>
        </p:txBody>
      </p:sp>
      <p:sp>
        <p:nvSpPr>
          <p:cNvPr id="5" name="Нижний колонтитул 4">
            <a:extLst>
              <a:ext uri="{FF2B5EF4-FFF2-40B4-BE49-F238E27FC236}">
                <a16:creationId xmlns:a16="http://schemas.microsoft.com/office/drawing/2014/main" id="{3A72E403-300C-4E87-B1EC-1A0283C8D26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23C30CA-5284-4A8B-AF0F-A719B5C97882}"/>
              </a:ext>
            </a:extLst>
          </p:cNvPr>
          <p:cNvSpPr>
            <a:spLocks noGrp="1"/>
          </p:cNvSpPr>
          <p:nvPr>
            <p:ph type="sldNum" sz="quarter" idx="12"/>
          </p:nvPr>
        </p:nvSpPr>
        <p:spPr/>
        <p:txBody>
          <a:bodyPr/>
          <a:lstStyle/>
          <a:p>
            <a:fld id="{5F01FFAB-4835-43BF-AF58-2FBFFC27EF36}" type="slidenum">
              <a:rPr lang="ru-RU" smtClean="0"/>
              <a:t>‹#›</a:t>
            </a:fld>
            <a:endParaRPr lang="ru-RU"/>
          </a:p>
        </p:txBody>
      </p:sp>
    </p:spTree>
    <p:extLst>
      <p:ext uri="{BB962C8B-B14F-4D97-AF65-F5344CB8AC3E}">
        <p14:creationId xmlns:p14="http://schemas.microsoft.com/office/powerpoint/2010/main" val="350350155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925495-7DA3-4076-B20D-9791F1F405DF}"/>
              </a:ext>
            </a:extLst>
          </p:cNvPr>
          <p:cNvSpPr>
            <a:spLocks noGrp="1"/>
          </p:cNvSpPr>
          <p:nvPr>
            <p:ph type="title"/>
          </p:nvPr>
        </p:nvSpPr>
        <p:spPr>
          <a:xfrm>
            <a:off x="623888" y="1282304"/>
            <a:ext cx="7886700" cy="2139553"/>
          </a:xfrm>
        </p:spPr>
        <p:txBody>
          <a:bodyPr anchor="b"/>
          <a:lstStyle>
            <a:lvl1pPr>
              <a:defRPr sz="4500"/>
            </a:lvl1pPr>
          </a:lstStyle>
          <a:p>
            <a:r>
              <a:rPr lang="ru-RU"/>
              <a:t>Образец заголовка</a:t>
            </a:r>
          </a:p>
        </p:txBody>
      </p:sp>
      <p:sp>
        <p:nvSpPr>
          <p:cNvPr id="3" name="Текст 2">
            <a:extLst>
              <a:ext uri="{FF2B5EF4-FFF2-40B4-BE49-F238E27FC236}">
                <a16:creationId xmlns:a16="http://schemas.microsoft.com/office/drawing/2014/main" id="{C37F44B3-31D0-400A-815A-A463ED056928}"/>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55C6750F-52F6-4E4E-A578-1F1F552BACAB}"/>
              </a:ext>
            </a:extLst>
          </p:cNvPr>
          <p:cNvSpPr>
            <a:spLocks noGrp="1"/>
          </p:cNvSpPr>
          <p:nvPr>
            <p:ph type="dt" sz="half" idx="10"/>
          </p:nvPr>
        </p:nvSpPr>
        <p:spPr/>
        <p:txBody>
          <a:bodyPr/>
          <a:lstStyle/>
          <a:p>
            <a:fld id="{905210B7-8E30-4A2B-B9B5-49BB79594242}" type="datetimeFigureOut">
              <a:rPr lang="ru-RU" smtClean="0"/>
              <a:t>21.04.2021</a:t>
            </a:fld>
            <a:endParaRPr lang="ru-RU"/>
          </a:p>
        </p:txBody>
      </p:sp>
      <p:sp>
        <p:nvSpPr>
          <p:cNvPr id="5" name="Нижний колонтитул 4">
            <a:extLst>
              <a:ext uri="{FF2B5EF4-FFF2-40B4-BE49-F238E27FC236}">
                <a16:creationId xmlns:a16="http://schemas.microsoft.com/office/drawing/2014/main" id="{1DC83547-5333-4419-935B-317FF34B733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B3C207D-4C64-4B3F-90AA-57F0EB22BD4B}"/>
              </a:ext>
            </a:extLst>
          </p:cNvPr>
          <p:cNvSpPr>
            <a:spLocks noGrp="1"/>
          </p:cNvSpPr>
          <p:nvPr>
            <p:ph type="sldNum" sz="quarter" idx="12"/>
          </p:nvPr>
        </p:nvSpPr>
        <p:spPr/>
        <p:txBody>
          <a:bodyPr/>
          <a:lstStyle/>
          <a:p>
            <a:fld id="{5F01FFAB-4835-43BF-AF58-2FBFFC27EF36}" type="slidenum">
              <a:rPr lang="ru-RU" smtClean="0"/>
              <a:t>‹#›</a:t>
            </a:fld>
            <a:endParaRPr lang="ru-RU"/>
          </a:p>
        </p:txBody>
      </p:sp>
    </p:spTree>
    <p:extLst>
      <p:ext uri="{BB962C8B-B14F-4D97-AF65-F5344CB8AC3E}">
        <p14:creationId xmlns:p14="http://schemas.microsoft.com/office/powerpoint/2010/main" val="8243000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4A9DA6E-3976-4035-A7F6-3D54F9D6117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41638A53-36D9-41DA-AD0D-8E001C5B6058}"/>
              </a:ext>
            </a:extLst>
          </p:cNvPr>
          <p:cNvSpPr>
            <a:spLocks noGrp="1"/>
          </p:cNvSpPr>
          <p:nvPr>
            <p:ph sz="half" idx="1"/>
          </p:nvPr>
        </p:nvSpPr>
        <p:spPr>
          <a:xfrm>
            <a:off x="628650" y="1369219"/>
            <a:ext cx="3886200" cy="326350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DACB1F1A-B4C5-45FE-8D5C-50F293F83D22}"/>
              </a:ext>
            </a:extLst>
          </p:cNvPr>
          <p:cNvSpPr>
            <a:spLocks noGrp="1"/>
          </p:cNvSpPr>
          <p:nvPr>
            <p:ph sz="half" idx="2"/>
          </p:nvPr>
        </p:nvSpPr>
        <p:spPr>
          <a:xfrm>
            <a:off x="4629150" y="1369219"/>
            <a:ext cx="3886200" cy="326350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5A337705-A086-4944-A7E8-A48FD585F492}"/>
              </a:ext>
            </a:extLst>
          </p:cNvPr>
          <p:cNvSpPr>
            <a:spLocks noGrp="1"/>
          </p:cNvSpPr>
          <p:nvPr>
            <p:ph type="dt" sz="half" idx="10"/>
          </p:nvPr>
        </p:nvSpPr>
        <p:spPr/>
        <p:txBody>
          <a:bodyPr/>
          <a:lstStyle/>
          <a:p>
            <a:fld id="{905210B7-8E30-4A2B-B9B5-49BB79594242}" type="datetimeFigureOut">
              <a:rPr lang="ru-RU" smtClean="0"/>
              <a:t>21.04.2021</a:t>
            </a:fld>
            <a:endParaRPr lang="ru-RU"/>
          </a:p>
        </p:txBody>
      </p:sp>
      <p:sp>
        <p:nvSpPr>
          <p:cNvPr id="6" name="Нижний колонтитул 5">
            <a:extLst>
              <a:ext uri="{FF2B5EF4-FFF2-40B4-BE49-F238E27FC236}">
                <a16:creationId xmlns:a16="http://schemas.microsoft.com/office/drawing/2014/main" id="{D48CCE37-36E6-42D0-B477-12CD9D32110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D0E22D1-092C-430B-8AED-A7A85645EBA5}"/>
              </a:ext>
            </a:extLst>
          </p:cNvPr>
          <p:cNvSpPr>
            <a:spLocks noGrp="1"/>
          </p:cNvSpPr>
          <p:nvPr>
            <p:ph type="sldNum" sz="quarter" idx="12"/>
          </p:nvPr>
        </p:nvSpPr>
        <p:spPr/>
        <p:txBody>
          <a:bodyPr/>
          <a:lstStyle/>
          <a:p>
            <a:fld id="{5F01FFAB-4835-43BF-AF58-2FBFFC27EF36}" type="slidenum">
              <a:rPr lang="ru-RU" smtClean="0"/>
              <a:t>‹#›</a:t>
            </a:fld>
            <a:endParaRPr lang="ru-RU"/>
          </a:p>
        </p:txBody>
      </p:sp>
    </p:spTree>
    <p:extLst>
      <p:ext uri="{BB962C8B-B14F-4D97-AF65-F5344CB8AC3E}">
        <p14:creationId xmlns:p14="http://schemas.microsoft.com/office/powerpoint/2010/main" val="16223324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F8D4C09-3633-4D9E-8626-04E27C4ED0AF}"/>
              </a:ext>
            </a:extLst>
          </p:cNvPr>
          <p:cNvSpPr>
            <a:spLocks noGrp="1"/>
          </p:cNvSpPr>
          <p:nvPr>
            <p:ph type="title"/>
          </p:nvPr>
        </p:nvSpPr>
        <p:spPr>
          <a:xfrm>
            <a:off x="629841" y="273844"/>
            <a:ext cx="7886700" cy="994172"/>
          </a:xfrm>
        </p:spPr>
        <p:txBody>
          <a:bodyPr/>
          <a:lstStyle/>
          <a:p>
            <a:r>
              <a:rPr lang="ru-RU"/>
              <a:t>Образец заголовка</a:t>
            </a:r>
          </a:p>
        </p:txBody>
      </p:sp>
      <p:sp>
        <p:nvSpPr>
          <p:cNvPr id="3" name="Текст 2">
            <a:extLst>
              <a:ext uri="{FF2B5EF4-FFF2-40B4-BE49-F238E27FC236}">
                <a16:creationId xmlns:a16="http://schemas.microsoft.com/office/drawing/2014/main" id="{8D0E3250-5946-4A5A-833B-59BE904B803F}"/>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Объект 3">
            <a:extLst>
              <a:ext uri="{FF2B5EF4-FFF2-40B4-BE49-F238E27FC236}">
                <a16:creationId xmlns:a16="http://schemas.microsoft.com/office/drawing/2014/main" id="{076FD414-8806-4BE6-BD5B-D1AE6B3D0EB5}"/>
              </a:ext>
            </a:extLst>
          </p:cNvPr>
          <p:cNvSpPr>
            <a:spLocks noGrp="1"/>
          </p:cNvSpPr>
          <p:nvPr>
            <p:ph sz="half" idx="2"/>
          </p:nvPr>
        </p:nvSpPr>
        <p:spPr>
          <a:xfrm>
            <a:off x="629842" y="1878806"/>
            <a:ext cx="3868340" cy="276344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C1C6201E-A94B-4534-8117-757C81EA6DDA}"/>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Объект 5">
            <a:extLst>
              <a:ext uri="{FF2B5EF4-FFF2-40B4-BE49-F238E27FC236}">
                <a16:creationId xmlns:a16="http://schemas.microsoft.com/office/drawing/2014/main" id="{FF24EB6F-FF12-440B-8D6F-053E8D8CAF7B}"/>
              </a:ext>
            </a:extLst>
          </p:cNvPr>
          <p:cNvSpPr>
            <a:spLocks noGrp="1"/>
          </p:cNvSpPr>
          <p:nvPr>
            <p:ph sz="quarter" idx="4"/>
          </p:nvPr>
        </p:nvSpPr>
        <p:spPr>
          <a:xfrm>
            <a:off x="4629150" y="1878806"/>
            <a:ext cx="3887391" cy="276344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9431BBD5-E5D2-4DD4-A010-48F8137E3F7F}"/>
              </a:ext>
            </a:extLst>
          </p:cNvPr>
          <p:cNvSpPr>
            <a:spLocks noGrp="1"/>
          </p:cNvSpPr>
          <p:nvPr>
            <p:ph type="dt" sz="half" idx="10"/>
          </p:nvPr>
        </p:nvSpPr>
        <p:spPr/>
        <p:txBody>
          <a:bodyPr/>
          <a:lstStyle/>
          <a:p>
            <a:fld id="{905210B7-8E30-4A2B-B9B5-49BB79594242}" type="datetimeFigureOut">
              <a:rPr lang="ru-RU" smtClean="0"/>
              <a:t>21.04.2021</a:t>
            </a:fld>
            <a:endParaRPr lang="ru-RU"/>
          </a:p>
        </p:txBody>
      </p:sp>
      <p:sp>
        <p:nvSpPr>
          <p:cNvPr id="8" name="Нижний колонтитул 7">
            <a:extLst>
              <a:ext uri="{FF2B5EF4-FFF2-40B4-BE49-F238E27FC236}">
                <a16:creationId xmlns:a16="http://schemas.microsoft.com/office/drawing/2014/main" id="{966363D1-D892-403A-99CE-8C4AEFB766B3}"/>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BE14BA0F-D44F-4211-9405-F3E3C3D7749C}"/>
              </a:ext>
            </a:extLst>
          </p:cNvPr>
          <p:cNvSpPr>
            <a:spLocks noGrp="1"/>
          </p:cNvSpPr>
          <p:nvPr>
            <p:ph type="sldNum" sz="quarter" idx="12"/>
          </p:nvPr>
        </p:nvSpPr>
        <p:spPr/>
        <p:txBody>
          <a:bodyPr/>
          <a:lstStyle/>
          <a:p>
            <a:fld id="{5F01FFAB-4835-43BF-AF58-2FBFFC27EF36}" type="slidenum">
              <a:rPr lang="ru-RU" smtClean="0"/>
              <a:t>‹#›</a:t>
            </a:fld>
            <a:endParaRPr lang="ru-RU"/>
          </a:p>
        </p:txBody>
      </p:sp>
    </p:spTree>
    <p:extLst>
      <p:ext uri="{BB962C8B-B14F-4D97-AF65-F5344CB8AC3E}">
        <p14:creationId xmlns:p14="http://schemas.microsoft.com/office/powerpoint/2010/main" val="414976946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AACB889-4A2C-4FDC-856A-432E46687FE3}"/>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9A5FAD52-D97D-40FF-868E-29753E0FE961}"/>
              </a:ext>
            </a:extLst>
          </p:cNvPr>
          <p:cNvSpPr>
            <a:spLocks noGrp="1"/>
          </p:cNvSpPr>
          <p:nvPr>
            <p:ph type="dt" sz="half" idx="10"/>
          </p:nvPr>
        </p:nvSpPr>
        <p:spPr/>
        <p:txBody>
          <a:bodyPr/>
          <a:lstStyle/>
          <a:p>
            <a:fld id="{905210B7-8E30-4A2B-B9B5-49BB79594242}" type="datetimeFigureOut">
              <a:rPr lang="ru-RU" smtClean="0"/>
              <a:t>21.04.2021</a:t>
            </a:fld>
            <a:endParaRPr lang="ru-RU"/>
          </a:p>
        </p:txBody>
      </p:sp>
      <p:sp>
        <p:nvSpPr>
          <p:cNvPr id="4" name="Нижний колонтитул 3">
            <a:extLst>
              <a:ext uri="{FF2B5EF4-FFF2-40B4-BE49-F238E27FC236}">
                <a16:creationId xmlns:a16="http://schemas.microsoft.com/office/drawing/2014/main" id="{A47DC43A-024A-4920-8219-8F619ADEE10C}"/>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4563FD87-7925-46CC-851A-8FB2FA7F9A26}"/>
              </a:ext>
            </a:extLst>
          </p:cNvPr>
          <p:cNvSpPr>
            <a:spLocks noGrp="1"/>
          </p:cNvSpPr>
          <p:nvPr>
            <p:ph type="sldNum" sz="quarter" idx="12"/>
          </p:nvPr>
        </p:nvSpPr>
        <p:spPr/>
        <p:txBody>
          <a:bodyPr/>
          <a:lstStyle/>
          <a:p>
            <a:fld id="{5F01FFAB-4835-43BF-AF58-2FBFFC27EF36}" type="slidenum">
              <a:rPr lang="ru-RU" smtClean="0"/>
              <a:t>‹#›</a:t>
            </a:fld>
            <a:endParaRPr lang="ru-RU"/>
          </a:p>
        </p:txBody>
      </p:sp>
    </p:spTree>
    <p:extLst>
      <p:ext uri="{BB962C8B-B14F-4D97-AF65-F5344CB8AC3E}">
        <p14:creationId xmlns:p14="http://schemas.microsoft.com/office/powerpoint/2010/main" val="93247846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16040A44-6F7F-4A07-8194-481A3BD1E99A}"/>
              </a:ext>
            </a:extLst>
          </p:cNvPr>
          <p:cNvSpPr>
            <a:spLocks noGrp="1"/>
          </p:cNvSpPr>
          <p:nvPr>
            <p:ph type="dt" sz="half" idx="10"/>
          </p:nvPr>
        </p:nvSpPr>
        <p:spPr/>
        <p:txBody>
          <a:bodyPr/>
          <a:lstStyle/>
          <a:p>
            <a:fld id="{905210B7-8E30-4A2B-B9B5-49BB79594242}" type="datetimeFigureOut">
              <a:rPr lang="ru-RU" smtClean="0"/>
              <a:t>21.04.2021</a:t>
            </a:fld>
            <a:endParaRPr lang="ru-RU"/>
          </a:p>
        </p:txBody>
      </p:sp>
      <p:sp>
        <p:nvSpPr>
          <p:cNvPr id="3" name="Нижний колонтитул 2">
            <a:extLst>
              <a:ext uri="{FF2B5EF4-FFF2-40B4-BE49-F238E27FC236}">
                <a16:creationId xmlns:a16="http://schemas.microsoft.com/office/drawing/2014/main" id="{83C5868C-9BFE-4ED5-B76B-E9FB1D731100}"/>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01321F8A-E515-4C13-84CC-700BE20C57D8}"/>
              </a:ext>
            </a:extLst>
          </p:cNvPr>
          <p:cNvSpPr>
            <a:spLocks noGrp="1"/>
          </p:cNvSpPr>
          <p:nvPr>
            <p:ph type="sldNum" sz="quarter" idx="12"/>
          </p:nvPr>
        </p:nvSpPr>
        <p:spPr/>
        <p:txBody>
          <a:bodyPr/>
          <a:lstStyle/>
          <a:p>
            <a:fld id="{5F01FFAB-4835-43BF-AF58-2FBFFC27EF36}" type="slidenum">
              <a:rPr lang="ru-RU" smtClean="0"/>
              <a:t>‹#›</a:t>
            </a:fld>
            <a:endParaRPr lang="ru-RU"/>
          </a:p>
        </p:txBody>
      </p:sp>
    </p:spTree>
    <p:extLst>
      <p:ext uri="{BB962C8B-B14F-4D97-AF65-F5344CB8AC3E}">
        <p14:creationId xmlns:p14="http://schemas.microsoft.com/office/powerpoint/2010/main" val="424195842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60BD87-3DA2-4C4C-9175-138C0F9A2DEA}"/>
              </a:ext>
            </a:extLst>
          </p:cNvPr>
          <p:cNvSpPr>
            <a:spLocks noGrp="1"/>
          </p:cNvSpPr>
          <p:nvPr>
            <p:ph type="title"/>
          </p:nvPr>
        </p:nvSpPr>
        <p:spPr>
          <a:xfrm>
            <a:off x="629841" y="342900"/>
            <a:ext cx="2949178" cy="1200150"/>
          </a:xfrm>
        </p:spPr>
        <p:txBody>
          <a:bodyPr anchor="b"/>
          <a:lstStyle>
            <a:lvl1pPr>
              <a:defRPr sz="2400"/>
            </a:lvl1pPr>
          </a:lstStyle>
          <a:p>
            <a:r>
              <a:rPr lang="ru-RU"/>
              <a:t>Образец заголовка</a:t>
            </a:r>
          </a:p>
        </p:txBody>
      </p:sp>
      <p:sp>
        <p:nvSpPr>
          <p:cNvPr id="3" name="Объект 2">
            <a:extLst>
              <a:ext uri="{FF2B5EF4-FFF2-40B4-BE49-F238E27FC236}">
                <a16:creationId xmlns:a16="http://schemas.microsoft.com/office/drawing/2014/main" id="{5E5D7908-D724-47DD-92C8-D790FA42F397}"/>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F44EE27B-486C-43F8-8230-B7C2575541F8}"/>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4">
            <a:extLst>
              <a:ext uri="{FF2B5EF4-FFF2-40B4-BE49-F238E27FC236}">
                <a16:creationId xmlns:a16="http://schemas.microsoft.com/office/drawing/2014/main" id="{31518915-C4CA-41B5-8031-D4AE54282070}"/>
              </a:ext>
            </a:extLst>
          </p:cNvPr>
          <p:cNvSpPr>
            <a:spLocks noGrp="1"/>
          </p:cNvSpPr>
          <p:nvPr>
            <p:ph type="dt" sz="half" idx="10"/>
          </p:nvPr>
        </p:nvSpPr>
        <p:spPr/>
        <p:txBody>
          <a:bodyPr/>
          <a:lstStyle/>
          <a:p>
            <a:fld id="{905210B7-8E30-4A2B-B9B5-49BB79594242}" type="datetimeFigureOut">
              <a:rPr lang="ru-RU" smtClean="0"/>
              <a:t>21.04.2021</a:t>
            </a:fld>
            <a:endParaRPr lang="ru-RU"/>
          </a:p>
        </p:txBody>
      </p:sp>
      <p:sp>
        <p:nvSpPr>
          <p:cNvPr id="6" name="Нижний колонтитул 5">
            <a:extLst>
              <a:ext uri="{FF2B5EF4-FFF2-40B4-BE49-F238E27FC236}">
                <a16:creationId xmlns:a16="http://schemas.microsoft.com/office/drawing/2014/main" id="{1DC353EB-F12F-4D5C-AE2D-8425C3B53AC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B1AF20AE-0C18-4DA6-B74D-4DF872F2D3EA}"/>
              </a:ext>
            </a:extLst>
          </p:cNvPr>
          <p:cNvSpPr>
            <a:spLocks noGrp="1"/>
          </p:cNvSpPr>
          <p:nvPr>
            <p:ph type="sldNum" sz="quarter" idx="12"/>
          </p:nvPr>
        </p:nvSpPr>
        <p:spPr/>
        <p:txBody>
          <a:bodyPr/>
          <a:lstStyle/>
          <a:p>
            <a:fld id="{5F01FFAB-4835-43BF-AF58-2FBFFC27EF36}" type="slidenum">
              <a:rPr lang="ru-RU" smtClean="0"/>
              <a:t>‹#›</a:t>
            </a:fld>
            <a:endParaRPr lang="ru-RU"/>
          </a:p>
        </p:txBody>
      </p:sp>
    </p:spTree>
    <p:extLst>
      <p:ext uri="{BB962C8B-B14F-4D97-AF65-F5344CB8AC3E}">
        <p14:creationId xmlns:p14="http://schemas.microsoft.com/office/powerpoint/2010/main" val="263452512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FF27566-494D-421F-AE5A-BDF97D37148E}"/>
              </a:ext>
            </a:extLst>
          </p:cNvPr>
          <p:cNvSpPr>
            <a:spLocks noGrp="1"/>
          </p:cNvSpPr>
          <p:nvPr>
            <p:ph type="title"/>
          </p:nvPr>
        </p:nvSpPr>
        <p:spPr>
          <a:xfrm>
            <a:off x="629841" y="342900"/>
            <a:ext cx="2949178" cy="1200150"/>
          </a:xfrm>
        </p:spPr>
        <p:txBody>
          <a:bodyPr anchor="b"/>
          <a:lstStyle>
            <a:lvl1pPr>
              <a:defRPr sz="2400"/>
            </a:lvl1pPr>
          </a:lstStyle>
          <a:p>
            <a:r>
              <a:rPr lang="ru-RU"/>
              <a:t>Образец заголовка</a:t>
            </a:r>
          </a:p>
        </p:txBody>
      </p:sp>
      <p:sp>
        <p:nvSpPr>
          <p:cNvPr id="3" name="Рисунок 2">
            <a:extLst>
              <a:ext uri="{FF2B5EF4-FFF2-40B4-BE49-F238E27FC236}">
                <a16:creationId xmlns:a16="http://schemas.microsoft.com/office/drawing/2014/main" id="{E76CEA7E-00CF-49E6-896C-8ECC415A0E80}"/>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RU"/>
          </a:p>
        </p:txBody>
      </p:sp>
      <p:sp>
        <p:nvSpPr>
          <p:cNvPr id="4" name="Текст 3">
            <a:extLst>
              <a:ext uri="{FF2B5EF4-FFF2-40B4-BE49-F238E27FC236}">
                <a16:creationId xmlns:a16="http://schemas.microsoft.com/office/drawing/2014/main" id="{CEC5E580-72B1-40E6-AB9C-276F4A4566EA}"/>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4">
            <a:extLst>
              <a:ext uri="{FF2B5EF4-FFF2-40B4-BE49-F238E27FC236}">
                <a16:creationId xmlns:a16="http://schemas.microsoft.com/office/drawing/2014/main" id="{1F1FB91E-49C9-45CF-8AA4-4CF4F763776B}"/>
              </a:ext>
            </a:extLst>
          </p:cNvPr>
          <p:cNvSpPr>
            <a:spLocks noGrp="1"/>
          </p:cNvSpPr>
          <p:nvPr>
            <p:ph type="dt" sz="half" idx="10"/>
          </p:nvPr>
        </p:nvSpPr>
        <p:spPr/>
        <p:txBody>
          <a:bodyPr/>
          <a:lstStyle/>
          <a:p>
            <a:fld id="{905210B7-8E30-4A2B-B9B5-49BB79594242}" type="datetimeFigureOut">
              <a:rPr lang="ru-RU" smtClean="0"/>
              <a:t>21.04.2021</a:t>
            </a:fld>
            <a:endParaRPr lang="ru-RU"/>
          </a:p>
        </p:txBody>
      </p:sp>
      <p:sp>
        <p:nvSpPr>
          <p:cNvPr id="6" name="Нижний колонтитул 5">
            <a:extLst>
              <a:ext uri="{FF2B5EF4-FFF2-40B4-BE49-F238E27FC236}">
                <a16:creationId xmlns:a16="http://schemas.microsoft.com/office/drawing/2014/main" id="{526A47B0-7033-4890-BCBB-0262B4EDE4A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377119E-60E7-434A-8898-7E401B56C22E}"/>
              </a:ext>
            </a:extLst>
          </p:cNvPr>
          <p:cNvSpPr>
            <a:spLocks noGrp="1"/>
          </p:cNvSpPr>
          <p:nvPr>
            <p:ph type="sldNum" sz="quarter" idx="12"/>
          </p:nvPr>
        </p:nvSpPr>
        <p:spPr/>
        <p:txBody>
          <a:bodyPr/>
          <a:lstStyle/>
          <a:p>
            <a:fld id="{5F01FFAB-4835-43BF-AF58-2FBFFC27EF36}" type="slidenum">
              <a:rPr lang="ru-RU" smtClean="0"/>
              <a:t>‹#›</a:t>
            </a:fld>
            <a:endParaRPr lang="ru-RU"/>
          </a:p>
        </p:txBody>
      </p:sp>
    </p:spTree>
    <p:extLst>
      <p:ext uri="{BB962C8B-B14F-4D97-AF65-F5344CB8AC3E}">
        <p14:creationId xmlns:p14="http://schemas.microsoft.com/office/powerpoint/2010/main" val="160359583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C0A8AE-D51C-4623-8B96-4F552FCDDCAA}"/>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E047FB46-691C-4AB2-AAA8-2D8D0682E742}"/>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B19A981-E080-4119-A6CC-4347367B7B45}"/>
              </a:ext>
            </a:extLst>
          </p:cNvPr>
          <p:cNvSpPr>
            <a:spLocks noGrp="1"/>
          </p:cNvSpPr>
          <p:nvPr>
            <p:ph type="dt" sz="half" idx="10"/>
          </p:nvPr>
        </p:nvSpPr>
        <p:spPr/>
        <p:txBody>
          <a:bodyPr/>
          <a:lstStyle/>
          <a:p>
            <a:fld id="{905210B7-8E30-4A2B-B9B5-49BB79594242}" type="datetimeFigureOut">
              <a:rPr lang="ru-RU" smtClean="0"/>
              <a:t>21.04.2021</a:t>
            </a:fld>
            <a:endParaRPr lang="ru-RU"/>
          </a:p>
        </p:txBody>
      </p:sp>
      <p:sp>
        <p:nvSpPr>
          <p:cNvPr id="5" name="Нижний колонтитул 4">
            <a:extLst>
              <a:ext uri="{FF2B5EF4-FFF2-40B4-BE49-F238E27FC236}">
                <a16:creationId xmlns:a16="http://schemas.microsoft.com/office/drawing/2014/main" id="{71532523-0C8D-4C79-850A-6044168B549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61D3461-94DD-4C7E-A5DB-78F32DF86509}"/>
              </a:ext>
            </a:extLst>
          </p:cNvPr>
          <p:cNvSpPr>
            <a:spLocks noGrp="1"/>
          </p:cNvSpPr>
          <p:nvPr>
            <p:ph type="sldNum" sz="quarter" idx="12"/>
          </p:nvPr>
        </p:nvSpPr>
        <p:spPr/>
        <p:txBody>
          <a:bodyPr/>
          <a:lstStyle/>
          <a:p>
            <a:fld id="{5F01FFAB-4835-43BF-AF58-2FBFFC27EF36}" type="slidenum">
              <a:rPr lang="ru-RU" smtClean="0"/>
              <a:t>‹#›</a:t>
            </a:fld>
            <a:endParaRPr lang="ru-RU"/>
          </a:p>
        </p:txBody>
      </p:sp>
    </p:spTree>
    <p:extLst>
      <p:ext uri="{BB962C8B-B14F-4D97-AF65-F5344CB8AC3E}">
        <p14:creationId xmlns:p14="http://schemas.microsoft.com/office/powerpoint/2010/main" val="2052277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BC3315A0-BE11-4AA3-A0E2-4083F78E9E89}"/>
              </a:ext>
            </a:extLst>
          </p:cNvPr>
          <p:cNvSpPr>
            <a:spLocks noGrp="1"/>
          </p:cNvSpPr>
          <p:nvPr>
            <p:ph type="title" orient="vert"/>
          </p:nvPr>
        </p:nvSpPr>
        <p:spPr>
          <a:xfrm>
            <a:off x="6543675" y="273844"/>
            <a:ext cx="1971675" cy="4358879"/>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149B720B-F847-4E5E-A3AD-FE60C74B5B83}"/>
              </a:ext>
            </a:extLst>
          </p:cNvPr>
          <p:cNvSpPr>
            <a:spLocks noGrp="1"/>
          </p:cNvSpPr>
          <p:nvPr>
            <p:ph type="body" orient="vert" idx="1"/>
          </p:nvPr>
        </p:nvSpPr>
        <p:spPr>
          <a:xfrm>
            <a:off x="628650" y="273844"/>
            <a:ext cx="5800725" cy="435887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E4A212A-0B68-48BE-9721-7DDD961E2552}"/>
              </a:ext>
            </a:extLst>
          </p:cNvPr>
          <p:cNvSpPr>
            <a:spLocks noGrp="1"/>
          </p:cNvSpPr>
          <p:nvPr>
            <p:ph type="dt" sz="half" idx="10"/>
          </p:nvPr>
        </p:nvSpPr>
        <p:spPr/>
        <p:txBody>
          <a:bodyPr/>
          <a:lstStyle/>
          <a:p>
            <a:fld id="{905210B7-8E30-4A2B-B9B5-49BB79594242}" type="datetimeFigureOut">
              <a:rPr lang="ru-RU" smtClean="0"/>
              <a:t>21.04.2021</a:t>
            </a:fld>
            <a:endParaRPr lang="ru-RU"/>
          </a:p>
        </p:txBody>
      </p:sp>
      <p:sp>
        <p:nvSpPr>
          <p:cNvPr id="5" name="Нижний колонтитул 4">
            <a:extLst>
              <a:ext uri="{FF2B5EF4-FFF2-40B4-BE49-F238E27FC236}">
                <a16:creationId xmlns:a16="http://schemas.microsoft.com/office/drawing/2014/main" id="{D2B20EA0-3649-4A4C-B6D5-3C0754E93B6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8BA64F2-234D-4CAE-8E81-1437E10D94B0}"/>
              </a:ext>
            </a:extLst>
          </p:cNvPr>
          <p:cNvSpPr>
            <a:spLocks noGrp="1"/>
          </p:cNvSpPr>
          <p:nvPr>
            <p:ph type="sldNum" sz="quarter" idx="12"/>
          </p:nvPr>
        </p:nvSpPr>
        <p:spPr/>
        <p:txBody>
          <a:bodyPr/>
          <a:lstStyle/>
          <a:p>
            <a:fld id="{5F01FFAB-4835-43BF-AF58-2FBFFC27EF36}" type="slidenum">
              <a:rPr lang="ru-RU" smtClean="0"/>
              <a:t>‹#›</a:t>
            </a:fld>
            <a:endParaRPr lang="ru-RU"/>
          </a:p>
        </p:txBody>
      </p:sp>
    </p:spTree>
    <p:extLst>
      <p:ext uri="{BB962C8B-B14F-4D97-AF65-F5344CB8AC3E}">
        <p14:creationId xmlns:p14="http://schemas.microsoft.com/office/powerpoint/2010/main" val="426593652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Контент и среднее фото">
    <p:spTree>
      <p:nvGrpSpPr>
        <p:cNvPr id="1" name=""/>
        <p:cNvGrpSpPr/>
        <p:nvPr/>
      </p:nvGrpSpPr>
      <p:grpSpPr>
        <a:xfrm>
          <a:off x="0" y="0"/>
          <a:ext cx="0" cy="0"/>
          <a:chOff x="0" y="0"/>
          <a:chExt cx="0" cy="0"/>
        </a:xfrm>
      </p:grpSpPr>
      <p:sp>
        <p:nvSpPr>
          <p:cNvPr id="15" name="Прямоугольник 14"/>
          <p:cNvSpPr/>
          <p:nvPr userDrawn="1"/>
        </p:nvSpPr>
        <p:spPr>
          <a:xfrm>
            <a:off x="4580879" y="0"/>
            <a:ext cx="4563121"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8" name="Subtitle 2"/>
          <p:cNvSpPr>
            <a:spLocks noGrp="1"/>
          </p:cNvSpPr>
          <p:nvPr>
            <p:ph type="subTitle" idx="1" hasCustomPrompt="1"/>
          </p:nvPr>
        </p:nvSpPr>
        <p:spPr>
          <a:xfrm>
            <a:off x="344608" y="974286"/>
            <a:ext cx="3508977"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Мы создаем и используем </a:t>
            </a:r>
            <a:r>
              <a:rPr lang="ru-RU" err="1"/>
              <a:t>топовые</a:t>
            </a:r>
            <a:r>
              <a:rPr lang="ru-RU"/>
              <a:t> технологии, разрабатываем крутые проекты в </a:t>
            </a:r>
            <a:r>
              <a:rPr lang="ru-RU" err="1"/>
              <a:t>cфере</a:t>
            </a:r>
            <a:r>
              <a:rPr lang="ru-RU"/>
              <a:t> HR-</a:t>
            </a:r>
            <a:r>
              <a:rPr lang="ru-RU" err="1"/>
              <a:t>tech</a:t>
            </a:r>
            <a:r>
              <a:rPr lang="ru-RU"/>
              <a:t> и всеми силами пытаемся упростить жизнь миллионам людей.</a:t>
            </a:r>
          </a:p>
          <a:p>
            <a:endParaRPr lang="ru-RU"/>
          </a:p>
          <a:p>
            <a:endParaRPr lang="ru-RU"/>
          </a:p>
          <a:p>
            <a:endParaRPr lang="ru-RU" b="1"/>
          </a:p>
        </p:txBody>
      </p:sp>
      <p:sp>
        <p:nvSpPr>
          <p:cNvPr id="18" name="Текст 13"/>
          <p:cNvSpPr>
            <a:spLocks noGrp="1"/>
          </p:cNvSpPr>
          <p:nvPr>
            <p:ph type="body" sz="quarter" idx="12" hasCustomPrompt="1"/>
          </p:nvPr>
        </p:nvSpPr>
        <p:spPr>
          <a:xfrm>
            <a:off x="346554" y="2131657"/>
            <a:ext cx="3513197" cy="1837961"/>
          </a:xfrm>
        </p:spPr>
        <p:txBody>
          <a:bodyPr>
            <a:noAutofit/>
          </a:bodyPr>
          <a:lstStyle>
            <a:lvl1pPr marL="0" indent="0">
              <a:lnSpc>
                <a:spcPct val="100000"/>
              </a:lnSpc>
              <a:buFont typeface="Arial" panose="020B0604020202020204" pitchFamily="34" charset="0"/>
              <a:buNone/>
              <a:defRPr sz="1500" baseline="0"/>
            </a:lvl1pPr>
          </a:lstStyle>
          <a:p>
            <a:pPr lvl="0"/>
            <a:r>
              <a:rPr lang="ru-RU"/>
              <a:t>Для этого нам просто необходимы высокотехнологичные мобильные приложения, и в </a:t>
            </a:r>
            <a:r>
              <a:rPr lang="ru-RU" err="1"/>
              <a:t>hh</a:t>
            </a:r>
            <a:r>
              <a:rPr lang="ru-RU"/>
              <a:t> их четыре. Два на </a:t>
            </a:r>
            <a:r>
              <a:rPr lang="ru-RU" err="1"/>
              <a:t>Android</a:t>
            </a:r>
            <a:r>
              <a:rPr lang="ru-RU"/>
              <a:t> и два на </a:t>
            </a:r>
            <a:r>
              <a:rPr lang="ru-RU" err="1"/>
              <a:t>iOS</a:t>
            </a:r>
            <a:r>
              <a:rPr lang="ru-RU"/>
              <a:t>, отдельно для работодателей и соискателей. Мобильные разработчики — супергерои нашего времени и кавалерия технологий.</a:t>
            </a:r>
          </a:p>
        </p:txBody>
      </p:sp>
      <p:sp>
        <p:nvSpPr>
          <p:cNvPr id="9" name="Текст 13"/>
          <p:cNvSpPr>
            <a:spLocks noGrp="1"/>
          </p:cNvSpPr>
          <p:nvPr>
            <p:ph type="body" sz="quarter" idx="22" hasCustomPrompt="1"/>
          </p:nvPr>
        </p:nvSpPr>
        <p:spPr>
          <a:xfrm>
            <a:off x="350379" y="231729"/>
            <a:ext cx="3509372"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
        <p:nvSpPr>
          <p:cNvPr id="7" name="Title Placeholder 1"/>
          <p:cNvSpPr>
            <a:spLocks noGrp="1"/>
          </p:cNvSpPr>
          <p:nvPr>
            <p:ph type="title"/>
          </p:nvPr>
        </p:nvSpPr>
        <p:spPr>
          <a:xfrm>
            <a:off x="340482" y="390080"/>
            <a:ext cx="3519269" cy="702078"/>
          </a:xfrm>
          <a:prstGeom prst="rect">
            <a:avLst/>
          </a:prstGeom>
        </p:spPr>
        <p:txBody>
          <a:bodyPr vert="horz" lIns="91440" tIns="45720" rIns="91440" bIns="45720" rtlCol="0" anchor="t">
            <a:normAutofit/>
          </a:bodyPr>
          <a:lstStyle/>
          <a:p>
            <a:r>
              <a:rPr lang="ru-RU"/>
              <a:t>Образец заголовка</a:t>
            </a:r>
            <a:endParaRPr lang="en-US"/>
          </a:p>
        </p:txBody>
      </p:sp>
      <p:sp>
        <p:nvSpPr>
          <p:cNvPr id="13" name="Овал 12"/>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17" name="Рисунок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12" name="Рисунок 23"/>
          <p:cNvSpPr>
            <a:spLocks noGrp="1"/>
          </p:cNvSpPr>
          <p:nvPr>
            <p:ph type="pic" sz="quarter" idx="23"/>
          </p:nvPr>
        </p:nvSpPr>
        <p:spPr>
          <a:xfrm>
            <a:off x="4576891" y="-3890"/>
            <a:ext cx="4568221" cy="5150076"/>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613495 h 6997137"/>
              <a:gd name="connsiteX1" fmla="*/ 0 w 7948336"/>
              <a:gd name="connsiteY1" fmla="*/ 124895 h 6997137"/>
              <a:gd name="connsiteX2" fmla="*/ 7947252 w 7948336"/>
              <a:gd name="connsiteY2" fmla="*/ 129174 h 6997137"/>
              <a:gd name="connsiteX3" fmla="*/ 7946858 w 7948336"/>
              <a:gd name="connsiteY3" fmla="*/ 6984794 h 6997137"/>
              <a:gd name="connsiteX4" fmla="*/ 7338 w 7948336"/>
              <a:gd name="connsiteY4" fmla="*/ 6997137 h 6997137"/>
              <a:gd name="connsiteX5" fmla="*/ 1040 w 7948336"/>
              <a:gd name="connsiteY5" fmla="*/ 613495 h 6997137"/>
              <a:gd name="connsiteX6" fmla="*/ 7250364 w 7948336"/>
              <a:gd name="connsiteY6" fmla="*/ 591932 h 6997137"/>
              <a:gd name="connsiteX7" fmla="*/ 7463184 w 7948336"/>
              <a:gd name="connsiteY7" fmla="*/ 814177 h 6997137"/>
              <a:gd name="connsiteX8" fmla="*/ 7690753 w 7948336"/>
              <a:gd name="connsiteY8" fmla="*/ 594312 h 6997137"/>
              <a:gd name="connsiteX9" fmla="*/ 7468875 w 7948336"/>
              <a:gd name="connsiteY9" fmla="*/ 375374 h 6997137"/>
              <a:gd name="connsiteX10" fmla="*/ 7250364 w 7948336"/>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830123 w 7940999"/>
              <a:gd name="connsiteY0" fmla="*/ 622491 h 6983273"/>
              <a:gd name="connsiteX1" fmla="*/ 1850038 w 7940999"/>
              <a:gd name="connsiteY1" fmla="*/ 111031 h 6983273"/>
              <a:gd name="connsiteX2" fmla="*/ 7939915 w 7940999"/>
              <a:gd name="connsiteY2" fmla="*/ 115310 h 6983273"/>
              <a:gd name="connsiteX3" fmla="*/ 7939521 w 7940999"/>
              <a:gd name="connsiteY3" fmla="*/ 6970930 h 6983273"/>
              <a:gd name="connsiteX4" fmla="*/ 1 w 7940999"/>
              <a:gd name="connsiteY4" fmla="*/ 6983273 h 6983273"/>
              <a:gd name="connsiteX5" fmla="*/ 1830123 w 7940999"/>
              <a:gd name="connsiteY5" fmla="*/ 622491 h 6983273"/>
              <a:gd name="connsiteX6" fmla="*/ 7243027 w 7940999"/>
              <a:gd name="connsiteY6" fmla="*/ 578068 h 6983273"/>
              <a:gd name="connsiteX7" fmla="*/ 7455847 w 7940999"/>
              <a:gd name="connsiteY7" fmla="*/ 800313 h 6983273"/>
              <a:gd name="connsiteX8" fmla="*/ 7683416 w 7940999"/>
              <a:gd name="connsiteY8" fmla="*/ 580448 h 6983273"/>
              <a:gd name="connsiteX9" fmla="*/ 7461538 w 7940999"/>
              <a:gd name="connsiteY9" fmla="*/ 361510 h 6983273"/>
              <a:gd name="connsiteX10" fmla="*/ 7243027 w 7940999"/>
              <a:gd name="connsiteY10" fmla="*/ 578068 h 6983273"/>
              <a:gd name="connsiteX0" fmla="*/ 1830123 w 7940999"/>
              <a:gd name="connsiteY0" fmla="*/ 51360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30123 w 7940999"/>
              <a:gd name="connsiteY5" fmla="*/ 51360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1852983 w 7940999"/>
              <a:gd name="connsiteY0" fmla="*/ 50598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52983 w 7940999"/>
              <a:gd name="connsiteY5" fmla="*/ 50598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2945 w 6090961"/>
              <a:gd name="connsiteY0" fmla="*/ 619462 h 6987864"/>
              <a:gd name="connsiteX1" fmla="*/ 0 w 6090961"/>
              <a:gd name="connsiteY1" fmla="*/ 115622 h 6987864"/>
              <a:gd name="connsiteX2" fmla="*/ 6089877 w 6090961"/>
              <a:gd name="connsiteY2" fmla="*/ 119901 h 6987864"/>
              <a:gd name="connsiteX3" fmla="*/ 6089483 w 6090961"/>
              <a:gd name="connsiteY3" fmla="*/ 6975521 h 6987864"/>
              <a:gd name="connsiteX4" fmla="*/ 16863 w 6090961"/>
              <a:gd name="connsiteY4" fmla="*/ 6987864 h 6987864"/>
              <a:gd name="connsiteX5" fmla="*/ 2945 w 6090961"/>
              <a:gd name="connsiteY5" fmla="*/ 619462 h 6987864"/>
              <a:gd name="connsiteX6" fmla="*/ 5392989 w 6090961"/>
              <a:gd name="connsiteY6" fmla="*/ 582659 h 6987864"/>
              <a:gd name="connsiteX7" fmla="*/ 5605809 w 6090961"/>
              <a:gd name="connsiteY7" fmla="*/ 804904 h 6987864"/>
              <a:gd name="connsiteX8" fmla="*/ 5833378 w 6090961"/>
              <a:gd name="connsiteY8" fmla="*/ 585039 h 6987864"/>
              <a:gd name="connsiteX9" fmla="*/ 5611500 w 6090961"/>
              <a:gd name="connsiteY9" fmla="*/ 366101 h 6987864"/>
              <a:gd name="connsiteX10" fmla="*/ 5392989 w 6090961"/>
              <a:gd name="connsiteY10" fmla="*/ 582659 h 6987864"/>
              <a:gd name="connsiteX0" fmla="*/ 2945 w 6090961"/>
              <a:gd name="connsiteY0" fmla="*/ 50598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50598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4996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996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369 w 6113785"/>
              <a:gd name="connsiteY0" fmla="*/ 486936 h 6874388"/>
              <a:gd name="connsiteX1" fmla="*/ 22824 w 6113785"/>
              <a:gd name="connsiteY1" fmla="*/ 2146 h 6874388"/>
              <a:gd name="connsiteX2" fmla="*/ 6112701 w 6113785"/>
              <a:gd name="connsiteY2" fmla="*/ 6425 h 6874388"/>
              <a:gd name="connsiteX3" fmla="*/ 6112307 w 6113785"/>
              <a:gd name="connsiteY3" fmla="*/ 6862045 h 6874388"/>
              <a:gd name="connsiteX4" fmla="*/ 39687 w 6113785"/>
              <a:gd name="connsiteY4" fmla="*/ 6874388 h 6874388"/>
              <a:gd name="connsiteX5" fmla="*/ 369 w 6113785"/>
              <a:gd name="connsiteY5" fmla="*/ 486936 h 6874388"/>
              <a:gd name="connsiteX6" fmla="*/ 5415813 w 6113785"/>
              <a:gd name="connsiteY6" fmla="*/ 469183 h 6874388"/>
              <a:gd name="connsiteX7" fmla="*/ 5628633 w 6113785"/>
              <a:gd name="connsiteY7" fmla="*/ 691428 h 6874388"/>
              <a:gd name="connsiteX8" fmla="*/ 5856202 w 6113785"/>
              <a:gd name="connsiteY8" fmla="*/ 471563 h 6874388"/>
              <a:gd name="connsiteX9" fmla="*/ 5634324 w 6113785"/>
              <a:gd name="connsiteY9" fmla="*/ 252625 h 6874388"/>
              <a:gd name="connsiteX10" fmla="*/ 5415813 w 6113785"/>
              <a:gd name="connsiteY10" fmla="*/ 469183 h 6874388"/>
              <a:gd name="connsiteX0" fmla="*/ 2945 w 6090961"/>
              <a:gd name="connsiteY0" fmla="*/ 4742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742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606626 h 6999158"/>
              <a:gd name="connsiteX1" fmla="*/ 0 w 6090961"/>
              <a:gd name="connsiteY1" fmla="*/ 134536 h 6999158"/>
              <a:gd name="connsiteX2" fmla="*/ 6089877 w 6090961"/>
              <a:gd name="connsiteY2" fmla="*/ 138815 h 6999158"/>
              <a:gd name="connsiteX3" fmla="*/ 6089483 w 6090961"/>
              <a:gd name="connsiteY3" fmla="*/ 6994435 h 6999158"/>
              <a:gd name="connsiteX4" fmla="*/ 1623 w 6090961"/>
              <a:gd name="connsiteY4" fmla="*/ 6999158 h 6999158"/>
              <a:gd name="connsiteX5" fmla="*/ 2945 w 6090961"/>
              <a:gd name="connsiteY5" fmla="*/ 606626 h 6999158"/>
              <a:gd name="connsiteX6" fmla="*/ 5392989 w 6090961"/>
              <a:gd name="connsiteY6" fmla="*/ 601573 h 6999158"/>
              <a:gd name="connsiteX7" fmla="*/ 5605809 w 6090961"/>
              <a:gd name="connsiteY7" fmla="*/ 823818 h 6999158"/>
              <a:gd name="connsiteX8" fmla="*/ 5833378 w 6090961"/>
              <a:gd name="connsiteY8" fmla="*/ 603953 h 6999158"/>
              <a:gd name="connsiteX9" fmla="*/ 5611500 w 6090961"/>
              <a:gd name="connsiteY9" fmla="*/ 385015 h 6999158"/>
              <a:gd name="connsiteX10" fmla="*/ 5392989 w 6090961"/>
              <a:gd name="connsiteY10" fmla="*/ 601573 h 6999158"/>
              <a:gd name="connsiteX0" fmla="*/ 2945 w 6090961"/>
              <a:gd name="connsiteY0" fmla="*/ 474236 h 6866768"/>
              <a:gd name="connsiteX1" fmla="*/ 0 w 6090961"/>
              <a:gd name="connsiteY1" fmla="*/ 2146 h 6866768"/>
              <a:gd name="connsiteX2" fmla="*/ 6089877 w 6090961"/>
              <a:gd name="connsiteY2" fmla="*/ 6425 h 6866768"/>
              <a:gd name="connsiteX3" fmla="*/ 6089483 w 6090961"/>
              <a:gd name="connsiteY3" fmla="*/ 6862045 h 6866768"/>
              <a:gd name="connsiteX4" fmla="*/ 1623 w 6090961"/>
              <a:gd name="connsiteY4" fmla="*/ 6866768 h 6866768"/>
              <a:gd name="connsiteX5" fmla="*/ 2945 w 6090961"/>
              <a:gd name="connsiteY5" fmla="*/ 474236 h 6866768"/>
              <a:gd name="connsiteX6" fmla="*/ 5392989 w 6090961"/>
              <a:gd name="connsiteY6" fmla="*/ 469183 h 6866768"/>
              <a:gd name="connsiteX7" fmla="*/ 5605809 w 6090961"/>
              <a:gd name="connsiteY7" fmla="*/ 691428 h 6866768"/>
              <a:gd name="connsiteX8" fmla="*/ 5833378 w 6090961"/>
              <a:gd name="connsiteY8" fmla="*/ 471563 h 6866768"/>
              <a:gd name="connsiteX9" fmla="*/ 5611500 w 6090961"/>
              <a:gd name="connsiteY9" fmla="*/ 252625 h 6866768"/>
              <a:gd name="connsiteX10" fmla="*/ 5392989 w 6090961"/>
              <a:gd name="connsiteY10" fmla="*/ 469183 h 6866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0961" h="6866768">
                <a:moveTo>
                  <a:pt x="2945" y="474236"/>
                </a:moveTo>
                <a:cubicBezTo>
                  <a:pt x="2674" y="295332"/>
                  <a:pt x="2211" y="191756"/>
                  <a:pt x="0" y="2146"/>
                </a:cubicBezTo>
                <a:cubicBezTo>
                  <a:pt x="231639" y="-4048"/>
                  <a:pt x="4059918" y="4999"/>
                  <a:pt x="6089877" y="6425"/>
                </a:cubicBezTo>
                <a:cubicBezTo>
                  <a:pt x="6088121" y="162825"/>
                  <a:pt x="6093388" y="6669342"/>
                  <a:pt x="6089483" y="6862045"/>
                </a:cubicBezTo>
                <a:cubicBezTo>
                  <a:pt x="5890561" y="6868815"/>
                  <a:pt x="312312" y="6864394"/>
                  <a:pt x="1623" y="6866768"/>
                </a:cubicBezTo>
                <a:cubicBezTo>
                  <a:pt x="1194" y="6589356"/>
                  <a:pt x="3216" y="653140"/>
                  <a:pt x="2945" y="474236"/>
                </a:cubicBezTo>
                <a:close/>
                <a:moveTo>
                  <a:pt x="5392989" y="469183"/>
                </a:moveTo>
                <a:cubicBezTo>
                  <a:pt x="5392041" y="578036"/>
                  <a:pt x="5472880" y="686269"/>
                  <a:pt x="5605809" y="691428"/>
                </a:cubicBezTo>
                <a:cubicBezTo>
                  <a:pt x="5738738" y="696587"/>
                  <a:pt x="5831240" y="589544"/>
                  <a:pt x="5833378" y="471563"/>
                </a:cubicBezTo>
                <a:cubicBezTo>
                  <a:pt x="5835516" y="353582"/>
                  <a:pt x="5732523" y="250641"/>
                  <a:pt x="5611500" y="252625"/>
                </a:cubicBezTo>
                <a:cubicBezTo>
                  <a:pt x="5490477" y="254609"/>
                  <a:pt x="5393937" y="360330"/>
                  <a:pt x="5392989" y="469183"/>
                </a:cubicBezTo>
                <a:close/>
              </a:path>
            </a:pathLst>
          </a:custGeom>
        </p:spPr>
        <p:txBody>
          <a:bodyPr/>
          <a:lstStyle/>
          <a:p>
            <a:r>
              <a:rPr lang="ru-RU"/>
              <a:t>Вставка рисунка</a:t>
            </a:r>
          </a:p>
        </p:txBody>
      </p:sp>
    </p:spTree>
    <p:extLst>
      <p:ext uri="{BB962C8B-B14F-4D97-AF65-F5344CB8AC3E}">
        <p14:creationId xmlns:p14="http://schemas.microsoft.com/office/powerpoint/2010/main" val="128396219"/>
      </p:ext>
    </p:extLst>
  </p:cSld>
  <p:clrMapOvr>
    <a:masterClrMapping/>
  </p:clrMapOvr>
  <p:extLst>
    <p:ext uri="{DCECCB84-F9BA-43D5-87BE-67443E8EF086}">
      <p15:sldGuideLst xmlns:p15="http://schemas.microsoft.com/office/powerpoint/2012/main">
        <p15:guide id="2" orient="horz" pos="432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3 колонки ">
    <p:spTree>
      <p:nvGrpSpPr>
        <p:cNvPr id="1" name=""/>
        <p:cNvGrpSpPr/>
        <p:nvPr/>
      </p:nvGrpSpPr>
      <p:grpSpPr>
        <a:xfrm>
          <a:off x="0" y="0"/>
          <a:ext cx="0" cy="0"/>
          <a:chOff x="0" y="0"/>
          <a:chExt cx="0" cy="0"/>
        </a:xfrm>
      </p:grpSpPr>
      <p:sp>
        <p:nvSpPr>
          <p:cNvPr id="4" name="Рисунок 3"/>
          <p:cNvSpPr>
            <a:spLocks noGrp="1"/>
          </p:cNvSpPr>
          <p:nvPr>
            <p:ph type="pic" sz="quarter" idx="23" hasCustomPrompt="1"/>
          </p:nvPr>
        </p:nvSpPr>
        <p:spPr>
          <a:xfrm>
            <a:off x="417910" y="1491630"/>
            <a:ext cx="913209" cy="913209"/>
          </a:xfrm>
        </p:spPr>
        <p:txBody>
          <a:bodyPr>
            <a:normAutofit/>
          </a:bodyPr>
          <a:lstStyle>
            <a:lvl1pPr>
              <a:defRPr sz="1200" baseline="0"/>
            </a:lvl1pPr>
          </a:lstStyle>
          <a:p>
            <a:r>
              <a:rPr lang="ru-RU"/>
              <a:t>Вставить иконку</a:t>
            </a:r>
          </a:p>
        </p:txBody>
      </p:sp>
      <p:sp>
        <p:nvSpPr>
          <p:cNvPr id="16" name="Текст 15"/>
          <p:cNvSpPr>
            <a:spLocks noGrp="1"/>
          </p:cNvSpPr>
          <p:nvPr>
            <p:ph type="body" sz="quarter" idx="11" hasCustomPrompt="1"/>
          </p:nvPr>
        </p:nvSpPr>
        <p:spPr>
          <a:xfrm>
            <a:off x="357802" y="2578285"/>
            <a:ext cx="1567904" cy="297331"/>
          </a:xfrm>
        </p:spPr>
        <p:txBody>
          <a:bodyPr>
            <a:normAutofit/>
          </a:bodyPr>
          <a:lstStyle>
            <a:lvl1pPr>
              <a:defRPr sz="1200" b="1"/>
            </a:lvl1pPr>
          </a:lstStyle>
          <a:p>
            <a:pPr lvl="0"/>
            <a:r>
              <a:rPr lang="ru-RU"/>
              <a:t>Заголовок 2 уровня</a:t>
            </a:r>
          </a:p>
        </p:txBody>
      </p:sp>
      <p:sp>
        <p:nvSpPr>
          <p:cNvPr id="14" name="Текст 13"/>
          <p:cNvSpPr>
            <a:spLocks noGrp="1"/>
          </p:cNvSpPr>
          <p:nvPr>
            <p:ph type="body" sz="quarter" idx="10" hasCustomPrompt="1"/>
          </p:nvPr>
        </p:nvSpPr>
        <p:spPr>
          <a:xfrm>
            <a:off x="357802" y="2875616"/>
            <a:ext cx="1992085"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a:p>
            <a:pPr lvl="0"/>
            <a:endParaRPr lang="ru-RU"/>
          </a:p>
        </p:txBody>
      </p:sp>
      <p:sp>
        <p:nvSpPr>
          <p:cNvPr id="29" name="Текст 15"/>
          <p:cNvSpPr>
            <a:spLocks noGrp="1"/>
          </p:cNvSpPr>
          <p:nvPr>
            <p:ph type="body" sz="quarter" idx="17" hasCustomPrompt="1"/>
          </p:nvPr>
        </p:nvSpPr>
        <p:spPr>
          <a:xfrm>
            <a:off x="2844646" y="2578285"/>
            <a:ext cx="1567904" cy="297331"/>
          </a:xfrm>
        </p:spPr>
        <p:txBody>
          <a:bodyPr>
            <a:normAutofit/>
          </a:bodyPr>
          <a:lstStyle>
            <a:lvl1pPr>
              <a:defRPr sz="1200" b="1"/>
            </a:lvl1pPr>
          </a:lstStyle>
          <a:p>
            <a:pPr lvl="0"/>
            <a:r>
              <a:rPr lang="ru-RU"/>
              <a:t>Заголовок 2 уровня</a:t>
            </a:r>
          </a:p>
        </p:txBody>
      </p:sp>
      <p:sp>
        <p:nvSpPr>
          <p:cNvPr id="30" name="Текст 13"/>
          <p:cNvSpPr>
            <a:spLocks noGrp="1"/>
          </p:cNvSpPr>
          <p:nvPr>
            <p:ph type="body" sz="quarter" idx="18" hasCustomPrompt="1"/>
          </p:nvPr>
        </p:nvSpPr>
        <p:spPr>
          <a:xfrm>
            <a:off x="2844645" y="2875616"/>
            <a:ext cx="197038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a:p>
            <a:pPr lvl="0"/>
            <a:endParaRPr lang="ru-RU"/>
          </a:p>
        </p:txBody>
      </p:sp>
      <p:sp>
        <p:nvSpPr>
          <p:cNvPr id="36" name="Текст 15"/>
          <p:cNvSpPr>
            <a:spLocks noGrp="1"/>
          </p:cNvSpPr>
          <p:nvPr>
            <p:ph type="body" sz="quarter" idx="20" hasCustomPrompt="1"/>
          </p:nvPr>
        </p:nvSpPr>
        <p:spPr>
          <a:xfrm>
            <a:off x="5476411" y="2578264"/>
            <a:ext cx="2631127" cy="297331"/>
          </a:xfrm>
        </p:spPr>
        <p:txBody>
          <a:bodyPr>
            <a:normAutofit/>
          </a:bodyPr>
          <a:lstStyle>
            <a:lvl1pPr>
              <a:defRPr sz="1200" b="1"/>
            </a:lvl1pPr>
          </a:lstStyle>
          <a:p>
            <a:pPr lvl="0"/>
            <a:r>
              <a:rPr lang="ru-RU"/>
              <a:t>Заголовок 2 уровня</a:t>
            </a:r>
          </a:p>
        </p:txBody>
      </p:sp>
      <p:sp>
        <p:nvSpPr>
          <p:cNvPr id="39" name="Текст 13"/>
          <p:cNvSpPr>
            <a:spLocks noGrp="1"/>
          </p:cNvSpPr>
          <p:nvPr>
            <p:ph type="body" sz="quarter" idx="21" hasCustomPrompt="1"/>
          </p:nvPr>
        </p:nvSpPr>
        <p:spPr>
          <a:xfrm>
            <a:off x="5476411" y="2875595"/>
            <a:ext cx="290301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a:p>
            <a:pPr lvl="0"/>
            <a:endParaRPr lang="ru-RU"/>
          </a:p>
        </p:txBody>
      </p:sp>
      <p:sp>
        <p:nvSpPr>
          <p:cNvPr id="33" name="Рисунок 3"/>
          <p:cNvSpPr>
            <a:spLocks noGrp="1"/>
          </p:cNvSpPr>
          <p:nvPr>
            <p:ph type="pic" sz="quarter" idx="24" hasCustomPrompt="1"/>
          </p:nvPr>
        </p:nvSpPr>
        <p:spPr>
          <a:xfrm>
            <a:off x="2916627" y="1491630"/>
            <a:ext cx="913209" cy="913209"/>
          </a:xfrm>
        </p:spPr>
        <p:txBody>
          <a:bodyPr>
            <a:normAutofit/>
          </a:bodyPr>
          <a:lstStyle>
            <a:lvl1pPr>
              <a:defRPr sz="1200" baseline="0"/>
            </a:lvl1pPr>
          </a:lstStyle>
          <a:p>
            <a:r>
              <a:rPr lang="ru-RU"/>
              <a:t>Вставить иконку</a:t>
            </a:r>
          </a:p>
        </p:txBody>
      </p:sp>
      <p:sp>
        <p:nvSpPr>
          <p:cNvPr id="34" name="Рисунок 3"/>
          <p:cNvSpPr>
            <a:spLocks noGrp="1"/>
          </p:cNvSpPr>
          <p:nvPr>
            <p:ph type="pic" sz="quarter" idx="25" hasCustomPrompt="1"/>
          </p:nvPr>
        </p:nvSpPr>
        <p:spPr>
          <a:xfrm>
            <a:off x="5541453" y="1491630"/>
            <a:ext cx="913209" cy="913209"/>
          </a:xfrm>
        </p:spPr>
        <p:txBody>
          <a:bodyPr>
            <a:normAutofit/>
          </a:bodyPr>
          <a:lstStyle>
            <a:lvl1pPr>
              <a:defRPr sz="1200" baseline="0"/>
            </a:lvl1pPr>
          </a:lstStyle>
          <a:p>
            <a:r>
              <a:rPr lang="ru-RU"/>
              <a:t>Вставить иконку</a:t>
            </a:r>
          </a:p>
        </p:txBody>
      </p:sp>
      <p:pic>
        <p:nvPicPr>
          <p:cNvPr id="37" name="Рисунок 3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0400" y="174934"/>
            <a:ext cx="326883" cy="326883"/>
          </a:xfrm>
          <a:prstGeom prst="rect">
            <a:avLst/>
          </a:prstGeom>
        </p:spPr>
      </p:pic>
      <p:sp>
        <p:nvSpPr>
          <p:cNvPr id="19" name="Subtitle 2"/>
          <p:cNvSpPr>
            <a:spLocks noGrp="1"/>
          </p:cNvSpPr>
          <p:nvPr>
            <p:ph type="subTitle" idx="1" hasCustomPrompt="1"/>
          </p:nvPr>
        </p:nvSpPr>
        <p:spPr>
          <a:xfrm>
            <a:off x="346393" y="797244"/>
            <a:ext cx="7966522"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 образец подзаголовка, образец подзаголовка, образец подзаголовка, образец подзаголовка, образец подзаголовка</a:t>
            </a:r>
            <a:endParaRPr lang="en-US"/>
          </a:p>
        </p:txBody>
      </p:sp>
      <p:sp>
        <p:nvSpPr>
          <p:cNvPr id="26" name="Текст 13"/>
          <p:cNvSpPr>
            <a:spLocks noGrp="1"/>
          </p:cNvSpPr>
          <p:nvPr>
            <p:ph type="body" sz="quarter" idx="22" hasCustomPrompt="1"/>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
        <p:nvSpPr>
          <p:cNvPr id="27" name="Title Placeholder 1"/>
          <p:cNvSpPr>
            <a:spLocks noGrp="1"/>
          </p:cNvSpPr>
          <p:nvPr>
            <p:ph type="title" hasCustomPrompt="1"/>
          </p:nvPr>
        </p:nvSpPr>
        <p:spPr>
          <a:xfrm>
            <a:off x="343581" y="390117"/>
            <a:ext cx="7976813" cy="394528"/>
          </a:xfrm>
          <a:prstGeom prst="rect">
            <a:avLst/>
          </a:prstGeom>
        </p:spPr>
        <p:txBody>
          <a:bodyPr vert="horz" lIns="91440" tIns="45720" rIns="91440" bIns="45720" rtlCol="0" anchor="t">
            <a:normAutofit/>
          </a:bodyPr>
          <a:lstStyle>
            <a:lvl1pPr>
              <a:defRPr/>
            </a:lvl1pPr>
          </a:lstStyle>
          <a:p>
            <a:r>
              <a:rPr lang="ru-RU"/>
              <a:t>Образец заголовка </a:t>
            </a:r>
            <a:endParaRPr lang="en-US"/>
          </a:p>
        </p:txBody>
      </p:sp>
    </p:spTree>
    <p:extLst>
      <p:ext uri="{BB962C8B-B14F-4D97-AF65-F5344CB8AC3E}">
        <p14:creationId xmlns:p14="http://schemas.microsoft.com/office/powerpoint/2010/main" val="318481888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Фото с бирюзовой плашкой">
    <p:spTree>
      <p:nvGrpSpPr>
        <p:cNvPr id="1" name=""/>
        <p:cNvGrpSpPr/>
        <p:nvPr/>
      </p:nvGrpSpPr>
      <p:grpSpPr>
        <a:xfrm>
          <a:off x="0" y="0"/>
          <a:ext cx="0" cy="0"/>
          <a:chOff x="0" y="0"/>
          <a:chExt cx="0" cy="0"/>
        </a:xfrm>
      </p:grpSpPr>
      <p:sp>
        <p:nvSpPr>
          <p:cNvPr id="10" name="Прямоугольник 9"/>
          <p:cNvSpPr/>
          <p:nvPr userDrawn="1"/>
        </p:nvSpPr>
        <p:spPr>
          <a:xfrm>
            <a:off x="3186484" y="0"/>
            <a:ext cx="595862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2" name="Рисунок 23"/>
          <p:cNvSpPr>
            <a:spLocks noGrp="1"/>
          </p:cNvSpPr>
          <p:nvPr>
            <p:ph type="pic" sz="quarter" idx="24"/>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a:lstStyle/>
          <a:p>
            <a:r>
              <a:rPr lang="ru-RU"/>
              <a:t>Вставка рисунка</a:t>
            </a:r>
          </a:p>
        </p:txBody>
      </p:sp>
      <p:sp>
        <p:nvSpPr>
          <p:cNvPr id="13" name="Овал 12"/>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14" name="Рисунок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11" name="Прямоугольник 10"/>
          <p:cNvSpPr/>
          <p:nvPr userDrawn="1"/>
        </p:nvSpPr>
        <p:spPr>
          <a:xfrm>
            <a:off x="0" y="-3354"/>
            <a:ext cx="3194847" cy="5143500"/>
          </a:xfrm>
          <a:prstGeom prst="rect">
            <a:avLst/>
          </a:prstGeom>
          <a:solidFill>
            <a:srgbClr val="009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00949E"/>
              </a:solidFill>
            </a:endParaRPr>
          </a:p>
        </p:txBody>
      </p:sp>
      <p:sp>
        <p:nvSpPr>
          <p:cNvPr id="7" name="Title Placeholder 1"/>
          <p:cNvSpPr>
            <a:spLocks noGrp="1"/>
          </p:cNvSpPr>
          <p:nvPr>
            <p:ph type="title"/>
          </p:nvPr>
        </p:nvSpPr>
        <p:spPr>
          <a:xfrm>
            <a:off x="348604" y="415136"/>
            <a:ext cx="2495204" cy="1079984"/>
          </a:xfrm>
          <a:prstGeom prst="rect">
            <a:avLst/>
          </a:prstGeom>
        </p:spPr>
        <p:txBody>
          <a:bodyPr vert="horz" lIns="91440" tIns="45720" rIns="91440" bIns="45720" rtlCol="0" anchor="t">
            <a:normAutofit/>
          </a:bodyPr>
          <a:lstStyle>
            <a:lvl1pPr>
              <a:lnSpc>
                <a:spcPts val="2700"/>
              </a:lnSpc>
              <a:defRPr>
                <a:solidFill>
                  <a:schemeClr val="bg1"/>
                </a:solidFill>
              </a:defRPr>
            </a:lvl1pPr>
          </a:lstStyle>
          <a:p>
            <a:r>
              <a:rPr lang="ru-RU"/>
              <a:t>Образец заголовка</a:t>
            </a:r>
            <a:endParaRPr lang="en-US"/>
          </a:p>
        </p:txBody>
      </p:sp>
      <p:sp>
        <p:nvSpPr>
          <p:cNvPr id="25" name="Текст 13"/>
          <p:cNvSpPr>
            <a:spLocks noGrp="1"/>
          </p:cNvSpPr>
          <p:nvPr>
            <p:ph type="body" sz="quarter" idx="23" hasCustomPrompt="1"/>
          </p:nvPr>
        </p:nvSpPr>
        <p:spPr>
          <a:xfrm>
            <a:off x="346807" y="229348"/>
            <a:ext cx="2497001" cy="211982"/>
          </a:xfrm>
        </p:spPr>
        <p:txBody>
          <a:bodyPr>
            <a:normAutofit/>
          </a:bodyPr>
          <a:lstStyle>
            <a:lvl1pPr marL="0" indent="0">
              <a:lnSpc>
                <a:spcPct val="100000"/>
              </a:lnSpc>
              <a:buFont typeface="Arial" panose="020B0604020202020204" pitchFamily="34" charset="0"/>
              <a:buNone/>
              <a:defRPr sz="900" baseline="0">
                <a:solidFill>
                  <a:schemeClr val="bg1"/>
                </a:solidFill>
              </a:defRPr>
            </a:lvl1pPr>
          </a:lstStyle>
          <a:p>
            <a:pPr lvl="0"/>
            <a:r>
              <a:rPr lang="ru-RU"/>
              <a:t>Подбор</a:t>
            </a:r>
          </a:p>
          <a:p>
            <a:pPr lvl="0"/>
            <a:endParaRPr lang="ru-RU"/>
          </a:p>
        </p:txBody>
      </p:sp>
      <p:sp>
        <p:nvSpPr>
          <p:cNvPr id="24" name="Subtitle 2"/>
          <p:cNvSpPr>
            <a:spLocks noGrp="1"/>
          </p:cNvSpPr>
          <p:nvPr>
            <p:ph type="subTitle" idx="1" hasCustomPrompt="1"/>
          </p:nvPr>
        </p:nvSpPr>
        <p:spPr>
          <a:xfrm>
            <a:off x="344608" y="1319553"/>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Мы создаем и используем </a:t>
            </a:r>
            <a:r>
              <a:rPr lang="ru-RU" err="1"/>
              <a:t>топовые</a:t>
            </a:r>
            <a:r>
              <a:rPr lang="ru-RU"/>
              <a:t> технологии, разрабатываем крутые проекты в </a:t>
            </a:r>
            <a:r>
              <a:rPr lang="ru-RU" err="1"/>
              <a:t>cфере</a:t>
            </a:r>
            <a:r>
              <a:rPr lang="ru-RU"/>
              <a:t> HR-</a:t>
            </a:r>
            <a:r>
              <a:rPr lang="ru-RU" err="1"/>
              <a:t>tech</a:t>
            </a:r>
            <a:r>
              <a:rPr lang="ru-RU"/>
              <a:t> и всеми силами пытаемся упростить жизнь миллионам людей.</a:t>
            </a:r>
          </a:p>
          <a:p>
            <a:endParaRPr lang="ru-RU"/>
          </a:p>
          <a:p>
            <a:endParaRPr lang="ru-RU"/>
          </a:p>
          <a:p>
            <a:endParaRPr lang="ru-RU" b="1"/>
          </a:p>
        </p:txBody>
      </p:sp>
      <p:sp>
        <p:nvSpPr>
          <p:cNvPr id="26" name="Текст 13"/>
          <p:cNvSpPr>
            <a:spLocks noGrp="1"/>
          </p:cNvSpPr>
          <p:nvPr>
            <p:ph type="body" sz="quarter" idx="12" hasCustomPrompt="1"/>
          </p:nvPr>
        </p:nvSpPr>
        <p:spPr>
          <a:xfrm>
            <a:off x="346554" y="3108178"/>
            <a:ext cx="2146215" cy="1512168"/>
          </a:xfrm>
        </p:spPr>
        <p:txBody>
          <a:bodyPr>
            <a:noAutofit/>
          </a:bodyPr>
          <a:lstStyle>
            <a:lvl1pPr marL="0" indent="0">
              <a:lnSpc>
                <a:spcPct val="100000"/>
              </a:lnSpc>
              <a:buFont typeface="Arial" panose="020B0604020202020204" pitchFamily="34" charset="0"/>
              <a:buNone/>
              <a:defRPr sz="1500" baseline="0">
                <a:solidFill>
                  <a:schemeClr val="bg1"/>
                </a:solidFill>
              </a:defRPr>
            </a:lvl1pPr>
          </a:lstStyle>
          <a:p>
            <a:pPr lvl="0"/>
            <a:r>
              <a:rPr lang="ru-RU"/>
              <a:t>Мы создаем и используем </a:t>
            </a:r>
            <a:r>
              <a:rPr lang="ru-RU" err="1"/>
              <a:t>топовых</a:t>
            </a:r>
            <a:r>
              <a:rPr lang="ru-RU"/>
              <a:t> технологий, разрабатываем крутые проекты</a:t>
            </a:r>
          </a:p>
        </p:txBody>
      </p:sp>
    </p:spTree>
    <p:extLst>
      <p:ext uri="{BB962C8B-B14F-4D97-AF65-F5344CB8AC3E}">
        <p14:creationId xmlns:p14="http://schemas.microsoft.com/office/powerpoint/2010/main" val="7179315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63D9AC-1722-4925-85CC-AFFED53F1142}"/>
              </a:ext>
            </a:extLst>
          </p:cNvPr>
          <p:cNvSpPr>
            <a:spLocks noGrp="1"/>
          </p:cNvSpPr>
          <p:nvPr>
            <p:ph type="ctrTitle"/>
          </p:nvPr>
        </p:nvSpPr>
        <p:spPr>
          <a:xfrm>
            <a:off x="1143000" y="841772"/>
            <a:ext cx="6858000" cy="1790700"/>
          </a:xfrm>
        </p:spPr>
        <p:txBody>
          <a:bodyPr anchor="b"/>
          <a:lstStyle>
            <a:lvl1pPr algn="ctr">
              <a:defRPr sz="4500"/>
            </a:lvl1pPr>
          </a:lstStyle>
          <a:p>
            <a:r>
              <a:rPr lang="ru-RU"/>
              <a:t>Образец заголовка</a:t>
            </a:r>
          </a:p>
        </p:txBody>
      </p:sp>
      <p:sp>
        <p:nvSpPr>
          <p:cNvPr id="3" name="Подзаголовок 2">
            <a:extLst>
              <a:ext uri="{FF2B5EF4-FFF2-40B4-BE49-F238E27FC236}">
                <a16:creationId xmlns:a16="http://schemas.microsoft.com/office/drawing/2014/main" id="{6DBF73B8-0AC7-4FC0-B8F5-53CDA79CF58E}"/>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ru-RU"/>
              <a:t>Образец подзаголовка</a:t>
            </a:r>
          </a:p>
        </p:txBody>
      </p:sp>
      <p:sp>
        <p:nvSpPr>
          <p:cNvPr id="4" name="Дата 3">
            <a:extLst>
              <a:ext uri="{FF2B5EF4-FFF2-40B4-BE49-F238E27FC236}">
                <a16:creationId xmlns:a16="http://schemas.microsoft.com/office/drawing/2014/main" id="{27FE25E9-B05B-417F-A256-1C1DECA651D4}"/>
              </a:ext>
            </a:extLst>
          </p:cNvPr>
          <p:cNvSpPr>
            <a:spLocks noGrp="1"/>
          </p:cNvSpPr>
          <p:nvPr>
            <p:ph type="dt" sz="half" idx="10"/>
          </p:nvPr>
        </p:nvSpPr>
        <p:spPr/>
        <p:txBody>
          <a:bodyPr/>
          <a:lstStyle/>
          <a:p>
            <a:fld id="{905210B7-8E30-4A2B-B9B5-49BB79594242}" type="datetimeFigureOut">
              <a:rPr lang="ru-RU" smtClean="0"/>
              <a:t>21.04.2021</a:t>
            </a:fld>
            <a:endParaRPr lang="ru-RU"/>
          </a:p>
        </p:txBody>
      </p:sp>
      <p:sp>
        <p:nvSpPr>
          <p:cNvPr id="5" name="Нижний колонтитул 4">
            <a:extLst>
              <a:ext uri="{FF2B5EF4-FFF2-40B4-BE49-F238E27FC236}">
                <a16:creationId xmlns:a16="http://schemas.microsoft.com/office/drawing/2014/main" id="{457CFB88-01AE-40F1-B023-9EF1410EE00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F10199A-F2BF-4D49-83C6-B3C916DB6BED}"/>
              </a:ext>
            </a:extLst>
          </p:cNvPr>
          <p:cNvSpPr>
            <a:spLocks noGrp="1"/>
          </p:cNvSpPr>
          <p:nvPr>
            <p:ph type="sldNum" sz="quarter" idx="12"/>
          </p:nvPr>
        </p:nvSpPr>
        <p:spPr/>
        <p:txBody>
          <a:bodyPr/>
          <a:lstStyle/>
          <a:p>
            <a:fld id="{5F01FFAB-4835-43BF-AF58-2FBFFC27EF36}" type="slidenum">
              <a:rPr lang="ru-RU" smtClean="0"/>
              <a:t>‹#›</a:t>
            </a:fld>
            <a:endParaRPr lang="ru-RU"/>
          </a:p>
        </p:txBody>
      </p:sp>
    </p:spTree>
    <p:extLst>
      <p:ext uri="{BB962C8B-B14F-4D97-AF65-F5344CB8AC3E}">
        <p14:creationId xmlns:p14="http://schemas.microsoft.com/office/powerpoint/2010/main" val="85877381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856711-AF35-44AC-95B6-A83494551F7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05995BE-1F5D-445B-BD3E-FDB02B77761F}"/>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AEF5193-C578-4B3F-B109-DE4864F1E865}"/>
              </a:ext>
            </a:extLst>
          </p:cNvPr>
          <p:cNvSpPr>
            <a:spLocks noGrp="1"/>
          </p:cNvSpPr>
          <p:nvPr>
            <p:ph type="dt" sz="half" idx="10"/>
          </p:nvPr>
        </p:nvSpPr>
        <p:spPr/>
        <p:txBody>
          <a:bodyPr/>
          <a:lstStyle/>
          <a:p>
            <a:fld id="{905210B7-8E30-4A2B-B9B5-49BB79594242}" type="datetimeFigureOut">
              <a:rPr lang="ru-RU" smtClean="0"/>
              <a:t>21.04.2021</a:t>
            </a:fld>
            <a:endParaRPr lang="ru-RU"/>
          </a:p>
        </p:txBody>
      </p:sp>
      <p:sp>
        <p:nvSpPr>
          <p:cNvPr id="5" name="Нижний колонтитул 4">
            <a:extLst>
              <a:ext uri="{FF2B5EF4-FFF2-40B4-BE49-F238E27FC236}">
                <a16:creationId xmlns:a16="http://schemas.microsoft.com/office/drawing/2014/main" id="{3A72E403-300C-4E87-B1EC-1A0283C8D26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23C30CA-5284-4A8B-AF0F-A719B5C97882}"/>
              </a:ext>
            </a:extLst>
          </p:cNvPr>
          <p:cNvSpPr>
            <a:spLocks noGrp="1"/>
          </p:cNvSpPr>
          <p:nvPr>
            <p:ph type="sldNum" sz="quarter" idx="12"/>
          </p:nvPr>
        </p:nvSpPr>
        <p:spPr/>
        <p:txBody>
          <a:bodyPr/>
          <a:lstStyle/>
          <a:p>
            <a:fld id="{5F01FFAB-4835-43BF-AF58-2FBFFC27EF36}" type="slidenum">
              <a:rPr lang="ru-RU" smtClean="0"/>
              <a:t>‹#›</a:t>
            </a:fld>
            <a:endParaRPr lang="ru-RU"/>
          </a:p>
        </p:txBody>
      </p:sp>
    </p:spTree>
    <p:extLst>
      <p:ext uri="{BB962C8B-B14F-4D97-AF65-F5344CB8AC3E}">
        <p14:creationId xmlns:p14="http://schemas.microsoft.com/office/powerpoint/2010/main" val="13968575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925495-7DA3-4076-B20D-9791F1F405DF}"/>
              </a:ext>
            </a:extLst>
          </p:cNvPr>
          <p:cNvSpPr>
            <a:spLocks noGrp="1"/>
          </p:cNvSpPr>
          <p:nvPr>
            <p:ph type="title"/>
          </p:nvPr>
        </p:nvSpPr>
        <p:spPr>
          <a:xfrm>
            <a:off x="623888" y="1282305"/>
            <a:ext cx="7886700" cy="2139553"/>
          </a:xfrm>
        </p:spPr>
        <p:txBody>
          <a:bodyPr anchor="b"/>
          <a:lstStyle>
            <a:lvl1pPr>
              <a:defRPr sz="4500"/>
            </a:lvl1pPr>
          </a:lstStyle>
          <a:p>
            <a:r>
              <a:rPr lang="ru-RU"/>
              <a:t>Образец заголовка</a:t>
            </a:r>
          </a:p>
        </p:txBody>
      </p:sp>
      <p:sp>
        <p:nvSpPr>
          <p:cNvPr id="3" name="Текст 2">
            <a:extLst>
              <a:ext uri="{FF2B5EF4-FFF2-40B4-BE49-F238E27FC236}">
                <a16:creationId xmlns:a16="http://schemas.microsoft.com/office/drawing/2014/main" id="{C37F44B3-31D0-400A-815A-A463ED056928}"/>
              </a:ext>
            </a:extLst>
          </p:cNvPr>
          <p:cNvSpPr>
            <a:spLocks noGrp="1"/>
          </p:cNvSpPr>
          <p:nvPr>
            <p:ph type="body" idx="1"/>
          </p:nvPr>
        </p:nvSpPr>
        <p:spPr>
          <a:xfrm>
            <a:off x="623888" y="3442099"/>
            <a:ext cx="7886700" cy="1125140"/>
          </a:xfrm>
        </p:spPr>
        <p:txBody>
          <a:bodyPr/>
          <a:lstStyle>
            <a:lvl1pPr marL="0" indent="0">
              <a:buNone/>
              <a:defRPr sz="1800">
                <a:solidFill>
                  <a:schemeClr val="tx1">
                    <a:tint val="75000"/>
                  </a:schemeClr>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55C6750F-52F6-4E4E-A578-1F1F552BACAB}"/>
              </a:ext>
            </a:extLst>
          </p:cNvPr>
          <p:cNvSpPr>
            <a:spLocks noGrp="1"/>
          </p:cNvSpPr>
          <p:nvPr>
            <p:ph type="dt" sz="half" idx="10"/>
          </p:nvPr>
        </p:nvSpPr>
        <p:spPr/>
        <p:txBody>
          <a:bodyPr/>
          <a:lstStyle/>
          <a:p>
            <a:fld id="{905210B7-8E30-4A2B-B9B5-49BB79594242}" type="datetimeFigureOut">
              <a:rPr lang="ru-RU" smtClean="0"/>
              <a:t>21.04.2021</a:t>
            </a:fld>
            <a:endParaRPr lang="ru-RU"/>
          </a:p>
        </p:txBody>
      </p:sp>
      <p:sp>
        <p:nvSpPr>
          <p:cNvPr id="5" name="Нижний колонтитул 4">
            <a:extLst>
              <a:ext uri="{FF2B5EF4-FFF2-40B4-BE49-F238E27FC236}">
                <a16:creationId xmlns:a16="http://schemas.microsoft.com/office/drawing/2014/main" id="{1DC83547-5333-4419-935B-317FF34B733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B3C207D-4C64-4B3F-90AA-57F0EB22BD4B}"/>
              </a:ext>
            </a:extLst>
          </p:cNvPr>
          <p:cNvSpPr>
            <a:spLocks noGrp="1"/>
          </p:cNvSpPr>
          <p:nvPr>
            <p:ph type="sldNum" sz="quarter" idx="12"/>
          </p:nvPr>
        </p:nvSpPr>
        <p:spPr/>
        <p:txBody>
          <a:bodyPr/>
          <a:lstStyle/>
          <a:p>
            <a:fld id="{5F01FFAB-4835-43BF-AF58-2FBFFC27EF36}" type="slidenum">
              <a:rPr lang="ru-RU" smtClean="0"/>
              <a:t>‹#›</a:t>
            </a:fld>
            <a:endParaRPr lang="ru-RU"/>
          </a:p>
        </p:txBody>
      </p:sp>
    </p:spTree>
    <p:extLst>
      <p:ext uri="{BB962C8B-B14F-4D97-AF65-F5344CB8AC3E}">
        <p14:creationId xmlns:p14="http://schemas.microsoft.com/office/powerpoint/2010/main" val="107230997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4A9DA6E-3976-4035-A7F6-3D54F9D6117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41638A53-36D9-41DA-AD0D-8E001C5B6058}"/>
              </a:ext>
            </a:extLst>
          </p:cNvPr>
          <p:cNvSpPr>
            <a:spLocks noGrp="1"/>
          </p:cNvSpPr>
          <p:nvPr>
            <p:ph sz="half" idx="1"/>
          </p:nvPr>
        </p:nvSpPr>
        <p:spPr>
          <a:xfrm>
            <a:off x="628650" y="1369219"/>
            <a:ext cx="3886200" cy="326350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DACB1F1A-B4C5-45FE-8D5C-50F293F83D22}"/>
              </a:ext>
            </a:extLst>
          </p:cNvPr>
          <p:cNvSpPr>
            <a:spLocks noGrp="1"/>
          </p:cNvSpPr>
          <p:nvPr>
            <p:ph sz="half" idx="2"/>
          </p:nvPr>
        </p:nvSpPr>
        <p:spPr>
          <a:xfrm>
            <a:off x="4629150" y="1369219"/>
            <a:ext cx="3886200" cy="326350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5A337705-A086-4944-A7E8-A48FD585F492}"/>
              </a:ext>
            </a:extLst>
          </p:cNvPr>
          <p:cNvSpPr>
            <a:spLocks noGrp="1"/>
          </p:cNvSpPr>
          <p:nvPr>
            <p:ph type="dt" sz="half" idx="10"/>
          </p:nvPr>
        </p:nvSpPr>
        <p:spPr/>
        <p:txBody>
          <a:bodyPr/>
          <a:lstStyle/>
          <a:p>
            <a:fld id="{905210B7-8E30-4A2B-B9B5-49BB79594242}" type="datetimeFigureOut">
              <a:rPr lang="ru-RU" smtClean="0"/>
              <a:t>21.04.2021</a:t>
            </a:fld>
            <a:endParaRPr lang="ru-RU"/>
          </a:p>
        </p:txBody>
      </p:sp>
      <p:sp>
        <p:nvSpPr>
          <p:cNvPr id="6" name="Нижний колонтитул 5">
            <a:extLst>
              <a:ext uri="{FF2B5EF4-FFF2-40B4-BE49-F238E27FC236}">
                <a16:creationId xmlns:a16="http://schemas.microsoft.com/office/drawing/2014/main" id="{D48CCE37-36E6-42D0-B477-12CD9D32110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D0E22D1-092C-430B-8AED-A7A85645EBA5}"/>
              </a:ext>
            </a:extLst>
          </p:cNvPr>
          <p:cNvSpPr>
            <a:spLocks noGrp="1"/>
          </p:cNvSpPr>
          <p:nvPr>
            <p:ph type="sldNum" sz="quarter" idx="12"/>
          </p:nvPr>
        </p:nvSpPr>
        <p:spPr/>
        <p:txBody>
          <a:bodyPr/>
          <a:lstStyle/>
          <a:p>
            <a:fld id="{5F01FFAB-4835-43BF-AF58-2FBFFC27EF36}" type="slidenum">
              <a:rPr lang="ru-RU" smtClean="0"/>
              <a:t>‹#›</a:t>
            </a:fld>
            <a:endParaRPr lang="ru-RU"/>
          </a:p>
        </p:txBody>
      </p:sp>
    </p:spTree>
    <p:extLst>
      <p:ext uri="{BB962C8B-B14F-4D97-AF65-F5344CB8AC3E}">
        <p14:creationId xmlns:p14="http://schemas.microsoft.com/office/powerpoint/2010/main" val="25696469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F8D4C09-3633-4D9E-8626-04E27C4ED0AF}"/>
              </a:ext>
            </a:extLst>
          </p:cNvPr>
          <p:cNvSpPr>
            <a:spLocks noGrp="1"/>
          </p:cNvSpPr>
          <p:nvPr>
            <p:ph type="title"/>
          </p:nvPr>
        </p:nvSpPr>
        <p:spPr>
          <a:xfrm>
            <a:off x="629841" y="273844"/>
            <a:ext cx="7886700" cy="994172"/>
          </a:xfrm>
        </p:spPr>
        <p:txBody>
          <a:bodyPr/>
          <a:lstStyle/>
          <a:p>
            <a:r>
              <a:rPr lang="ru-RU"/>
              <a:t>Образец заголовка</a:t>
            </a:r>
          </a:p>
        </p:txBody>
      </p:sp>
      <p:sp>
        <p:nvSpPr>
          <p:cNvPr id="3" name="Текст 2">
            <a:extLst>
              <a:ext uri="{FF2B5EF4-FFF2-40B4-BE49-F238E27FC236}">
                <a16:creationId xmlns:a16="http://schemas.microsoft.com/office/drawing/2014/main" id="{8D0E3250-5946-4A5A-833B-59BE904B803F}"/>
              </a:ext>
            </a:extLst>
          </p:cNvPr>
          <p:cNvSpPr>
            <a:spLocks noGrp="1"/>
          </p:cNvSpPr>
          <p:nvPr>
            <p:ph type="body" idx="1"/>
          </p:nvPr>
        </p:nvSpPr>
        <p:spPr>
          <a:xfrm>
            <a:off x="629842" y="1260872"/>
            <a:ext cx="3868340" cy="617934"/>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ru-RU"/>
              <a:t>Образец текста</a:t>
            </a:r>
          </a:p>
        </p:txBody>
      </p:sp>
      <p:sp>
        <p:nvSpPr>
          <p:cNvPr id="4" name="Объект 3">
            <a:extLst>
              <a:ext uri="{FF2B5EF4-FFF2-40B4-BE49-F238E27FC236}">
                <a16:creationId xmlns:a16="http://schemas.microsoft.com/office/drawing/2014/main" id="{076FD414-8806-4BE6-BD5B-D1AE6B3D0EB5}"/>
              </a:ext>
            </a:extLst>
          </p:cNvPr>
          <p:cNvSpPr>
            <a:spLocks noGrp="1"/>
          </p:cNvSpPr>
          <p:nvPr>
            <p:ph sz="half" idx="2"/>
          </p:nvPr>
        </p:nvSpPr>
        <p:spPr>
          <a:xfrm>
            <a:off x="629842" y="1878806"/>
            <a:ext cx="3868340" cy="276344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C1C6201E-A94B-4534-8117-757C81EA6DDA}"/>
              </a:ext>
            </a:extLst>
          </p:cNvPr>
          <p:cNvSpPr>
            <a:spLocks noGrp="1"/>
          </p:cNvSpPr>
          <p:nvPr>
            <p:ph type="body" sz="quarter" idx="3"/>
          </p:nvPr>
        </p:nvSpPr>
        <p:spPr>
          <a:xfrm>
            <a:off x="4629151" y="1260872"/>
            <a:ext cx="3887391" cy="617934"/>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ru-RU"/>
              <a:t>Образец текста</a:t>
            </a:r>
          </a:p>
        </p:txBody>
      </p:sp>
      <p:sp>
        <p:nvSpPr>
          <p:cNvPr id="6" name="Объект 5">
            <a:extLst>
              <a:ext uri="{FF2B5EF4-FFF2-40B4-BE49-F238E27FC236}">
                <a16:creationId xmlns:a16="http://schemas.microsoft.com/office/drawing/2014/main" id="{FF24EB6F-FF12-440B-8D6F-053E8D8CAF7B}"/>
              </a:ext>
            </a:extLst>
          </p:cNvPr>
          <p:cNvSpPr>
            <a:spLocks noGrp="1"/>
          </p:cNvSpPr>
          <p:nvPr>
            <p:ph sz="quarter" idx="4"/>
          </p:nvPr>
        </p:nvSpPr>
        <p:spPr>
          <a:xfrm>
            <a:off x="4629151" y="1878806"/>
            <a:ext cx="3887391" cy="276344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9431BBD5-E5D2-4DD4-A010-48F8137E3F7F}"/>
              </a:ext>
            </a:extLst>
          </p:cNvPr>
          <p:cNvSpPr>
            <a:spLocks noGrp="1"/>
          </p:cNvSpPr>
          <p:nvPr>
            <p:ph type="dt" sz="half" idx="10"/>
          </p:nvPr>
        </p:nvSpPr>
        <p:spPr/>
        <p:txBody>
          <a:bodyPr/>
          <a:lstStyle/>
          <a:p>
            <a:fld id="{905210B7-8E30-4A2B-B9B5-49BB79594242}" type="datetimeFigureOut">
              <a:rPr lang="ru-RU" smtClean="0"/>
              <a:t>21.04.2021</a:t>
            </a:fld>
            <a:endParaRPr lang="ru-RU"/>
          </a:p>
        </p:txBody>
      </p:sp>
      <p:sp>
        <p:nvSpPr>
          <p:cNvPr id="8" name="Нижний колонтитул 7">
            <a:extLst>
              <a:ext uri="{FF2B5EF4-FFF2-40B4-BE49-F238E27FC236}">
                <a16:creationId xmlns:a16="http://schemas.microsoft.com/office/drawing/2014/main" id="{966363D1-D892-403A-99CE-8C4AEFB766B3}"/>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BE14BA0F-D44F-4211-9405-F3E3C3D7749C}"/>
              </a:ext>
            </a:extLst>
          </p:cNvPr>
          <p:cNvSpPr>
            <a:spLocks noGrp="1"/>
          </p:cNvSpPr>
          <p:nvPr>
            <p:ph type="sldNum" sz="quarter" idx="12"/>
          </p:nvPr>
        </p:nvSpPr>
        <p:spPr/>
        <p:txBody>
          <a:bodyPr/>
          <a:lstStyle/>
          <a:p>
            <a:fld id="{5F01FFAB-4835-43BF-AF58-2FBFFC27EF36}" type="slidenum">
              <a:rPr lang="ru-RU" smtClean="0"/>
              <a:t>‹#›</a:t>
            </a:fld>
            <a:endParaRPr lang="ru-RU"/>
          </a:p>
        </p:txBody>
      </p:sp>
    </p:spTree>
    <p:extLst>
      <p:ext uri="{BB962C8B-B14F-4D97-AF65-F5344CB8AC3E}">
        <p14:creationId xmlns:p14="http://schemas.microsoft.com/office/powerpoint/2010/main" val="64396765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AACB889-4A2C-4FDC-856A-432E46687FE3}"/>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9A5FAD52-D97D-40FF-868E-29753E0FE961}"/>
              </a:ext>
            </a:extLst>
          </p:cNvPr>
          <p:cNvSpPr>
            <a:spLocks noGrp="1"/>
          </p:cNvSpPr>
          <p:nvPr>
            <p:ph type="dt" sz="half" idx="10"/>
          </p:nvPr>
        </p:nvSpPr>
        <p:spPr/>
        <p:txBody>
          <a:bodyPr/>
          <a:lstStyle/>
          <a:p>
            <a:fld id="{905210B7-8E30-4A2B-B9B5-49BB79594242}" type="datetimeFigureOut">
              <a:rPr lang="ru-RU" smtClean="0"/>
              <a:t>21.04.2021</a:t>
            </a:fld>
            <a:endParaRPr lang="ru-RU"/>
          </a:p>
        </p:txBody>
      </p:sp>
      <p:sp>
        <p:nvSpPr>
          <p:cNvPr id="4" name="Нижний колонтитул 3">
            <a:extLst>
              <a:ext uri="{FF2B5EF4-FFF2-40B4-BE49-F238E27FC236}">
                <a16:creationId xmlns:a16="http://schemas.microsoft.com/office/drawing/2014/main" id="{A47DC43A-024A-4920-8219-8F619ADEE10C}"/>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4563FD87-7925-46CC-851A-8FB2FA7F9A26}"/>
              </a:ext>
            </a:extLst>
          </p:cNvPr>
          <p:cNvSpPr>
            <a:spLocks noGrp="1"/>
          </p:cNvSpPr>
          <p:nvPr>
            <p:ph type="sldNum" sz="quarter" idx="12"/>
          </p:nvPr>
        </p:nvSpPr>
        <p:spPr/>
        <p:txBody>
          <a:bodyPr/>
          <a:lstStyle/>
          <a:p>
            <a:fld id="{5F01FFAB-4835-43BF-AF58-2FBFFC27EF36}" type="slidenum">
              <a:rPr lang="ru-RU" smtClean="0"/>
              <a:t>‹#›</a:t>
            </a:fld>
            <a:endParaRPr lang="ru-RU"/>
          </a:p>
        </p:txBody>
      </p:sp>
    </p:spTree>
    <p:extLst>
      <p:ext uri="{BB962C8B-B14F-4D97-AF65-F5344CB8AC3E}">
        <p14:creationId xmlns:p14="http://schemas.microsoft.com/office/powerpoint/2010/main" val="130161401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16040A44-6F7F-4A07-8194-481A3BD1E99A}"/>
              </a:ext>
            </a:extLst>
          </p:cNvPr>
          <p:cNvSpPr>
            <a:spLocks noGrp="1"/>
          </p:cNvSpPr>
          <p:nvPr>
            <p:ph type="dt" sz="half" idx="10"/>
          </p:nvPr>
        </p:nvSpPr>
        <p:spPr/>
        <p:txBody>
          <a:bodyPr/>
          <a:lstStyle/>
          <a:p>
            <a:fld id="{905210B7-8E30-4A2B-B9B5-49BB79594242}" type="datetimeFigureOut">
              <a:rPr lang="ru-RU" smtClean="0"/>
              <a:t>21.04.2021</a:t>
            </a:fld>
            <a:endParaRPr lang="ru-RU"/>
          </a:p>
        </p:txBody>
      </p:sp>
      <p:sp>
        <p:nvSpPr>
          <p:cNvPr id="3" name="Нижний колонтитул 2">
            <a:extLst>
              <a:ext uri="{FF2B5EF4-FFF2-40B4-BE49-F238E27FC236}">
                <a16:creationId xmlns:a16="http://schemas.microsoft.com/office/drawing/2014/main" id="{83C5868C-9BFE-4ED5-B76B-E9FB1D731100}"/>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01321F8A-E515-4C13-84CC-700BE20C57D8}"/>
              </a:ext>
            </a:extLst>
          </p:cNvPr>
          <p:cNvSpPr>
            <a:spLocks noGrp="1"/>
          </p:cNvSpPr>
          <p:nvPr>
            <p:ph type="sldNum" sz="quarter" idx="12"/>
          </p:nvPr>
        </p:nvSpPr>
        <p:spPr/>
        <p:txBody>
          <a:bodyPr/>
          <a:lstStyle/>
          <a:p>
            <a:fld id="{5F01FFAB-4835-43BF-AF58-2FBFFC27EF36}" type="slidenum">
              <a:rPr lang="ru-RU" smtClean="0"/>
              <a:t>‹#›</a:t>
            </a:fld>
            <a:endParaRPr lang="ru-RU"/>
          </a:p>
        </p:txBody>
      </p:sp>
    </p:spTree>
    <p:extLst>
      <p:ext uri="{BB962C8B-B14F-4D97-AF65-F5344CB8AC3E}">
        <p14:creationId xmlns:p14="http://schemas.microsoft.com/office/powerpoint/2010/main" val="134842308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60BD87-3DA2-4C4C-9175-138C0F9A2DEA}"/>
              </a:ext>
            </a:extLst>
          </p:cNvPr>
          <p:cNvSpPr>
            <a:spLocks noGrp="1"/>
          </p:cNvSpPr>
          <p:nvPr>
            <p:ph type="title"/>
          </p:nvPr>
        </p:nvSpPr>
        <p:spPr>
          <a:xfrm>
            <a:off x="629841" y="342900"/>
            <a:ext cx="2949178" cy="1200150"/>
          </a:xfrm>
        </p:spPr>
        <p:txBody>
          <a:bodyPr anchor="b"/>
          <a:lstStyle>
            <a:lvl1pPr>
              <a:defRPr sz="2400"/>
            </a:lvl1pPr>
          </a:lstStyle>
          <a:p>
            <a:r>
              <a:rPr lang="ru-RU"/>
              <a:t>Образец заголовка</a:t>
            </a:r>
          </a:p>
        </p:txBody>
      </p:sp>
      <p:sp>
        <p:nvSpPr>
          <p:cNvPr id="3" name="Объект 2">
            <a:extLst>
              <a:ext uri="{FF2B5EF4-FFF2-40B4-BE49-F238E27FC236}">
                <a16:creationId xmlns:a16="http://schemas.microsoft.com/office/drawing/2014/main" id="{5E5D7908-D724-47DD-92C8-D790FA42F397}"/>
              </a:ext>
            </a:extLst>
          </p:cNvPr>
          <p:cNvSpPr>
            <a:spLocks noGrp="1"/>
          </p:cNvSpPr>
          <p:nvPr>
            <p:ph idx="1"/>
          </p:nvPr>
        </p:nvSpPr>
        <p:spPr>
          <a:xfrm>
            <a:off x="3887391" y="740570"/>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F44EE27B-486C-43F8-8230-B7C2575541F8}"/>
              </a:ext>
            </a:extLst>
          </p:cNvPr>
          <p:cNvSpPr>
            <a:spLocks noGrp="1"/>
          </p:cNvSpPr>
          <p:nvPr>
            <p:ph type="body" sz="half" idx="2"/>
          </p:nvPr>
        </p:nvSpPr>
        <p:spPr>
          <a:xfrm>
            <a:off x="629841" y="1543051"/>
            <a:ext cx="2949178" cy="2858691"/>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ru-RU"/>
              <a:t>Образец текста</a:t>
            </a:r>
          </a:p>
        </p:txBody>
      </p:sp>
      <p:sp>
        <p:nvSpPr>
          <p:cNvPr id="5" name="Дата 4">
            <a:extLst>
              <a:ext uri="{FF2B5EF4-FFF2-40B4-BE49-F238E27FC236}">
                <a16:creationId xmlns:a16="http://schemas.microsoft.com/office/drawing/2014/main" id="{31518915-C4CA-41B5-8031-D4AE54282070}"/>
              </a:ext>
            </a:extLst>
          </p:cNvPr>
          <p:cNvSpPr>
            <a:spLocks noGrp="1"/>
          </p:cNvSpPr>
          <p:nvPr>
            <p:ph type="dt" sz="half" idx="10"/>
          </p:nvPr>
        </p:nvSpPr>
        <p:spPr/>
        <p:txBody>
          <a:bodyPr/>
          <a:lstStyle/>
          <a:p>
            <a:fld id="{905210B7-8E30-4A2B-B9B5-49BB79594242}" type="datetimeFigureOut">
              <a:rPr lang="ru-RU" smtClean="0"/>
              <a:t>21.04.2021</a:t>
            </a:fld>
            <a:endParaRPr lang="ru-RU"/>
          </a:p>
        </p:txBody>
      </p:sp>
      <p:sp>
        <p:nvSpPr>
          <p:cNvPr id="6" name="Нижний колонтитул 5">
            <a:extLst>
              <a:ext uri="{FF2B5EF4-FFF2-40B4-BE49-F238E27FC236}">
                <a16:creationId xmlns:a16="http://schemas.microsoft.com/office/drawing/2014/main" id="{1DC353EB-F12F-4D5C-AE2D-8425C3B53AC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B1AF20AE-0C18-4DA6-B74D-4DF872F2D3EA}"/>
              </a:ext>
            </a:extLst>
          </p:cNvPr>
          <p:cNvSpPr>
            <a:spLocks noGrp="1"/>
          </p:cNvSpPr>
          <p:nvPr>
            <p:ph type="sldNum" sz="quarter" idx="12"/>
          </p:nvPr>
        </p:nvSpPr>
        <p:spPr/>
        <p:txBody>
          <a:bodyPr/>
          <a:lstStyle/>
          <a:p>
            <a:fld id="{5F01FFAB-4835-43BF-AF58-2FBFFC27EF36}" type="slidenum">
              <a:rPr lang="ru-RU" smtClean="0"/>
              <a:t>‹#›</a:t>
            </a:fld>
            <a:endParaRPr lang="ru-RU"/>
          </a:p>
        </p:txBody>
      </p:sp>
    </p:spTree>
    <p:extLst>
      <p:ext uri="{BB962C8B-B14F-4D97-AF65-F5344CB8AC3E}">
        <p14:creationId xmlns:p14="http://schemas.microsoft.com/office/powerpoint/2010/main" val="414493422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FF27566-494D-421F-AE5A-BDF97D37148E}"/>
              </a:ext>
            </a:extLst>
          </p:cNvPr>
          <p:cNvSpPr>
            <a:spLocks noGrp="1"/>
          </p:cNvSpPr>
          <p:nvPr>
            <p:ph type="title"/>
          </p:nvPr>
        </p:nvSpPr>
        <p:spPr>
          <a:xfrm>
            <a:off x="629841" y="342900"/>
            <a:ext cx="2949178" cy="1200150"/>
          </a:xfrm>
        </p:spPr>
        <p:txBody>
          <a:bodyPr anchor="b"/>
          <a:lstStyle>
            <a:lvl1pPr>
              <a:defRPr sz="2400"/>
            </a:lvl1pPr>
          </a:lstStyle>
          <a:p>
            <a:r>
              <a:rPr lang="ru-RU"/>
              <a:t>Образец заголовка</a:t>
            </a:r>
          </a:p>
        </p:txBody>
      </p:sp>
      <p:sp>
        <p:nvSpPr>
          <p:cNvPr id="3" name="Рисунок 2">
            <a:extLst>
              <a:ext uri="{FF2B5EF4-FFF2-40B4-BE49-F238E27FC236}">
                <a16:creationId xmlns:a16="http://schemas.microsoft.com/office/drawing/2014/main" id="{E76CEA7E-00CF-49E6-896C-8ECC415A0E80}"/>
              </a:ext>
            </a:extLst>
          </p:cNvPr>
          <p:cNvSpPr>
            <a:spLocks noGrp="1"/>
          </p:cNvSpPr>
          <p:nvPr>
            <p:ph type="pic" idx="1"/>
          </p:nvPr>
        </p:nvSpPr>
        <p:spPr>
          <a:xfrm>
            <a:off x="3887391" y="740570"/>
            <a:ext cx="4629150" cy="3655219"/>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ru-RU"/>
          </a:p>
        </p:txBody>
      </p:sp>
      <p:sp>
        <p:nvSpPr>
          <p:cNvPr id="4" name="Текст 3">
            <a:extLst>
              <a:ext uri="{FF2B5EF4-FFF2-40B4-BE49-F238E27FC236}">
                <a16:creationId xmlns:a16="http://schemas.microsoft.com/office/drawing/2014/main" id="{CEC5E580-72B1-40E6-AB9C-276F4A4566EA}"/>
              </a:ext>
            </a:extLst>
          </p:cNvPr>
          <p:cNvSpPr>
            <a:spLocks noGrp="1"/>
          </p:cNvSpPr>
          <p:nvPr>
            <p:ph type="body" sz="half" idx="2"/>
          </p:nvPr>
        </p:nvSpPr>
        <p:spPr>
          <a:xfrm>
            <a:off x="629841" y="1543051"/>
            <a:ext cx="2949178" cy="2858691"/>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ru-RU"/>
              <a:t>Образец текста</a:t>
            </a:r>
          </a:p>
        </p:txBody>
      </p:sp>
      <p:sp>
        <p:nvSpPr>
          <p:cNvPr id="5" name="Дата 4">
            <a:extLst>
              <a:ext uri="{FF2B5EF4-FFF2-40B4-BE49-F238E27FC236}">
                <a16:creationId xmlns:a16="http://schemas.microsoft.com/office/drawing/2014/main" id="{1F1FB91E-49C9-45CF-8AA4-4CF4F763776B}"/>
              </a:ext>
            </a:extLst>
          </p:cNvPr>
          <p:cNvSpPr>
            <a:spLocks noGrp="1"/>
          </p:cNvSpPr>
          <p:nvPr>
            <p:ph type="dt" sz="half" idx="10"/>
          </p:nvPr>
        </p:nvSpPr>
        <p:spPr/>
        <p:txBody>
          <a:bodyPr/>
          <a:lstStyle/>
          <a:p>
            <a:fld id="{905210B7-8E30-4A2B-B9B5-49BB79594242}" type="datetimeFigureOut">
              <a:rPr lang="ru-RU" smtClean="0"/>
              <a:t>21.04.2021</a:t>
            </a:fld>
            <a:endParaRPr lang="ru-RU"/>
          </a:p>
        </p:txBody>
      </p:sp>
      <p:sp>
        <p:nvSpPr>
          <p:cNvPr id="6" name="Нижний колонтитул 5">
            <a:extLst>
              <a:ext uri="{FF2B5EF4-FFF2-40B4-BE49-F238E27FC236}">
                <a16:creationId xmlns:a16="http://schemas.microsoft.com/office/drawing/2014/main" id="{526A47B0-7033-4890-BCBB-0262B4EDE4A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377119E-60E7-434A-8898-7E401B56C22E}"/>
              </a:ext>
            </a:extLst>
          </p:cNvPr>
          <p:cNvSpPr>
            <a:spLocks noGrp="1"/>
          </p:cNvSpPr>
          <p:nvPr>
            <p:ph type="sldNum" sz="quarter" idx="12"/>
          </p:nvPr>
        </p:nvSpPr>
        <p:spPr/>
        <p:txBody>
          <a:bodyPr/>
          <a:lstStyle/>
          <a:p>
            <a:fld id="{5F01FFAB-4835-43BF-AF58-2FBFFC27EF36}" type="slidenum">
              <a:rPr lang="ru-RU" smtClean="0"/>
              <a:t>‹#›</a:t>
            </a:fld>
            <a:endParaRPr lang="ru-RU"/>
          </a:p>
        </p:txBody>
      </p:sp>
    </p:spTree>
    <p:extLst>
      <p:ext uri="{BB962C8B-B14F-4D97-AF65-F5344CB8AC3E}">
        <p14:creationId xmlns:p14="http://schemas.microsoft.com/office/powerpoint/2010/main" val="202521139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C0A8AE-D51C-4623-8B96-4F552FCDDCAA}"/>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E047FB46-691C-4AB2-AAA8-2D8D0682E742}"/>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B19A981-E080-4119-A6CC-4347367B7B45}"/>
              </a:ext>
            </a:extLst>
          </p:cNvPr>
          <p:cNvSpPr>
            <a:spLocks noGrp="1"/>
          </p:cNvSpPr>
          <p:nvPr>
            <p:ph type="dt" sz="half" idx="10"/>
          </p:nvPr>
        </p:nvSpPr>
        <p:spPr/>
        <p:txBody>
          <a:bodyPr/>
          <a:lstStyle/>
          <a:p>
            <a:fld id="{905210B7-8E30-4A2B-B9B5-49BB79594242}" type="datetimeFigureOut">
              <a:rPr lang="ru-RU" smtClean="0"/>
              <a:t>21.04.2021</a:t>
            </a:fld>
            <a:endParaRPr lang="ru-RU"/>
          </a:p>
        </p:txBody>
      </p:sp>
      <p:sp>
        <p:nvSpPr>
          <p:cNvPr id="5" name="Нижний колонтитул 4">
            <a:extLst>
              <a:ext uri="{FF2B5EF4-FFF2-40B4-BE49-F238E27FC236}">
                <a16:creationId xmlns:a16="http://schemas.microsoft.com/office/drawing/2014/main" id="{71532523-0C8D-4C79-850A-6044168B549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61D3461-94DD-4C7E-A5DB-78F32DF86509}"/>
              </a:ext>
            </a:extLst>
          </p:cNvPr>
          <p:cNvSpPr>
            <a:spLocks noGrp="1"/>
          </p:cNvSpPr>
          <p:nvPr>
            <p:ph type="sldNum" sz="quarter" idx="12"/>
          </p:nvPr>
        </p:nvSpPr>
        <p:spPr/>
        <p:txBody>
          <a:bodyPr/>
          <a:lstStyle/>
          <a:p>
            <a:fld id="{5F01FFAB-4835-43BF-AF58-2FBFFC27EF36}" type="slidenum">
              <a:rPr lang="ru-RU" smtClean="0"/>
              <a:t>‹#›</a:t>
            </a:fld>
            <a:endParaRPr lang="ru-RU"/>
          </a:p>
        </p:txBody>
      </p:sp>
    </p:spTree>
    <p:extLst>
      <p:ext uri="{BB962C8B-B14F-4D97-AF65-F5344CB8AC3E}">
        <p14:creationId xmlns:p14="http://schemas.microsoft.com/office/powerpoint/2010/main" val="49978219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BC3315A0-BE11-4AA3-A0E2-4083F78E9E89}"/>
              </a:ext>
            </a:extLst>
          </p:cNvPr>
          <p:cNvSpPr>
            <a:spLocks noGrp="1"/>
          </p:cNvSpPr>
          <p:nvPr>
            <p:ph type="title" orient="vert"/>
          </p:nvPr>
        </p:nvSpPr>
        <p:spPr>
          <a:xfrm>
            <a:off x="6543676" y="273845"/>
            <a:ext cx="1971675" cy="4358879"/>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149B720B-F847-4E5E-A3AD-FE60C74B5B83}"/>
              </a:ext>
            </a:extLst>
          </p:cNvPr>
          <p:cNvSpPr>
            <a:spLocks noGrp="1"/>
          </p:cNvSpPr>
          <p:nvPr>
            <p:ph type="body" orient="vert" idx="1"/>
          </p:nvPr>
        </p:nvSpPr>
        <p:spPr>
          <a:xfrm>
            <a:off x="628651" y="273845"/>
            <a:ext cx="5800725" cy="435887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E4A212A-0B68-48BE-9721-7DDD961E2552}"/>
              </a:ext>
            </a:extLst>
          </p:cNvPr>
          <p:cNvSpPr>
            <a:spLocks noGrp="1"/>
          </p:cNvSpPr>
          <p:nvPr>
            <p:ph type="dt" sz="half" idx="10"/>
          </p:nvPr>
        </p:nvSpPr>
        <p:spPr/>
        <p:txBody>
          <a:bodyPr/>
          <a:lstStyle/>
          <a:p>
            <a:fld id="{905210B7-8E30-4A2B-B9B5-49BB79594242}" type="datetimeFigureOut">
              <a:rPr lang="ru-RU" smtClean="0"/>
              <a:t>21.04.2021</a:t>
            </a:fld>
            <a:endParaRPr lang="ru-RU"/>
          </a:p>
        </p:txBody>
      </p:sp>
      <p:sp>
        <p:nvSpPr>
          <p:cNvPr id="5" name="Нижний колонтитул 4">
            <a:extLst>
              <a:ext uri="{FF2B5EF4-FFF2-40B4-BE49-F238E27FC236}">
                <a16:creationId xmlns:a16="http://schemas.microsoft.com/office/drawing/2014/main" id="{D2B20EA0-3649-4A4C-B6D5-3C0754E93B6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8BA64F2-234D-4CAE-8E81-1437E10D94B0}"/>
              </a:ext>
            </a:extLst>
          </p:cNvPr>
          <p:cNvSpPr>
            <a:spLocks noGrp="1"/>
          </p:cNvSpPr>
          <p:nvPr>
            <p:ph type="sldNum" sz="quarter" idx="12"/>
          </p:nvPr>
        </p:nvSpPr>
        <p:spPr/>
        <p:txBody>
          <a:bodyPr/>
          <a:lstStyle/>
          <a:p>
            <a:fld id="{5F01FFAB-4835-43BF-AF58-2FBFFC27EF36}" type="slidenum">
              <a:rPr lang="ru-RU" smtClean="0"/>
              <a:t>‹#›</a:t>
            </a:fld>
            <a:endParaRPr lang="ru-RU"/>
          </a:p>
        </p:txBody>
      </p:sp>
    </p:spTree>
    <p:extLst>
      <p:ext uri="{BB962C8B-B14F-4D97-AF65-F5344CB8AC3E}">
        <p14:creationId xmlns:p14="http://schemas.microsoft.com/office/powerpoint/2010/main" val="92340828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Контент и среднее фото">
    <p:spTree>
      <p:nvGrpSpPr>
        <p:cNvPr id="1" name=""/>
        <p:cNvGrpSpPr/>
        <p:nvPr/>
      </p:nvGrpSpPr>
      <p:grpSpPr>
        <a:xfrm>
          <a:off x="0" y="0"/>
          <a:ext cx="0" cy="0"/>
          <a:chOff x="0" y="0"/>
          <a:chExt cx="0" cy="0"/>
        </a:xfrm>
      </p:grpSpPr>
      <p:sp>
        <p:nvSpPr>
          <p:cNvPr id="15" name="Прямоугольник 14"/>
          <p:cNvSpPr/>
          <p:nvPr userDrawn="1"/>
        </p:nvSpPr>
        <p:spPr>
          <a:xfrm>
            <a:off x="4580880" y="0"/>
            <a:ext cx="4563121"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8" name="Subtitle 2"/>
          <p:cNvSpPr>
            <a:spLocks noGrp="1"/>
          </p:cNvSpPr>
          <p:nvPr>
            <p:ph type="subTitle" idx="1" hasCustomPrompt="1"/>
          </p:nvPr>
        </p:nvSpPr>
        <p:spPr>
          <a:xfrm>
            <a:off x="344609" y="974287"/>
            <a:ext cx="3508977" cy="1596764"/>
          </a:xfrm>
        </p:spPr>
        <p:txBody>
          <a:bodyPr>
            <a:normAutofit/>
          </a:bodyPr>
          <a:lstStyle>
            <a:lvl1pPr marL="0" marR="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sz="15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ru-RU"/>
              <a:t>Мы создаем и используем </a:t>
            </a:r>
            <a:r>
              <a:rPr lang="ru-RU" err="1"/>
              <a:t>топовые</a:t>
            </a:r>
            <a:r>
              <a:rPr lang="ru-RU"/>
              <a:t> технологии, разрабатываем крутые проекты в </a:t>
            </a:r>
            <a:r>
              <a:rPr lang="ru-RU" err="1"/>
              <a:t>cфере</a:t>
            </a:r>
            <a:r>
              <a:rPr lang="ru-RU"/>
              <a:t> HR-</a:t>
            </a:r>
            <a:r>
              <a:rPr lang="ru-RU" err="1"/>
              <a:t>tech</a:t>
            </a:r>
            <a:r>
              <a:rPr lang="ru-RU"/>
              <a:t> и всеми силами пытаемся упростить жизнь миллионам людей.</a:t>
            </a:r>
          </a:p>
          <a:p>
            <a:endParaRPr lang="ru-RU"/>
          </a:p>
          <a:p>
            <a:endParaRPr lang="ru-RU"/>
          </a:p>
          <a:p>
            <a:endParaRPr lang="ru-RU" b="1"/>
          </a:p>
        </p:txBody>
      </p:sp>
      <p:sp>
        <p:nvSpPr>
          <p:cNvPr id="18" name="Текст 13"/>
          <p:cNvSpPr>
            <a:spLocks noGrp="1"/>
          </p:cNvSpPr>
          <p:nvPr>
            <p:ph type="body" sz="quarter" idx="12" hasCustomPrompt="1"/>
          </p:nvPr>
        </p:nvSpPr>
        <p:spPr>
          <a:xfrm>
            <a:off x="346555" y="2131658"/>
            <a:ext cx="3513197" cy="1837961"/>
          </a:xfrm>
        </p:spPr>
        <p:txBody>
          <a:bodyPr>
            <a:noAutofit/>
          </a:bodyPr>
          <a:lstStyle>
            <a:lvl1pPr marL="0" indent="0">
              <a:lnSpc>
                <a:spcPct val="100000"/>
              </a:lnSpc>
              <a:buFont typeface="Arial" panose="020B0604020202020204" pitchFamily="34" charset="0"/>
              <a:buNone/>
              <a:defRPr sz="1500" baseline="0"/>
            </a:lvl1pPr>
          </a:lstStyle>
          <a:p>
            <a:pPr lvl="0"/>
            <a:r>
              <a:rPr lang="ru-RU"/>
              <a:t>Для этого нам просто необходимы высокотехнологичные мобильные приложения, и в </a:t>
            </a:r>
            <a:r>
              <a:rPr lang="ru-RU" err="1"/>
              <a:t>hh</a:t>
            </a:r>
            <a:r>
              <a:rPr lang="ru-RU"/>
              <a:t> их четыре. Два на </a:t>
            </a:r>
            <a:r>
              <a:rPr lang="ru-RU" err="1"/>
              <a:t>Android</a:t>
            </a:r>
            <a:r>
              <a:rPr lang="ru-RU"/>
              <a:t> и два на </a:t>
            </a:r>
            <a:r>
              <a:rPr lang="ru-RU" err="1"/>
              <a:t>iOS</a:t>
            </a:r>
            <a:r>
              <a:rPr lang="ru-RU"/>
              <a:t>, отдельно для работодателей и соискателей. Мобильные разработчики — супергерои нашего времени и кавалерия технологий.</a:t>
            </a:r>
          </a:p>
        </p:txBody>
      </p:sp>
      <p:sp>
        <p:nvSpPr>
          <p:cNvPr id="9" name="Текст 13"/>
          <p:cNvSpPr>
            <a:spLocks noGrp="1"/>
          </p:cNvSpPr>
          <p:nvPr>
            <p:ph type="body" sz="quarter" idx="22" hasCustomPrompt="1"/>
          </p:nvPr>
        </p:nvSpPr>
        <p:spPr>
          <a:xfrm>
            <a:off x="350380" y="231730"/>
            <a:ext cx="3509372"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
        <p:nvSpPr>
          <p:cNvPr id="7" name="Title Placeholder 1"/>
          <p:cNvSpPr>
            <a:spLocks noGrp="1"/>
          </p:cNvSpPr>
          <p:nvPr>
            <p:ph type="title"/>
          </p:nvPr>
        </p:nvSpPr>
        <p:spPr>
          <a:xfrm>
            <a:off x="340483" y="390080"/>
            <a:ext cx="3519269" cy="702078"/>
          </a:xfrm>
          <a:prstGeom prst="rect">
            <a:avLst/>
          </a:prstGeom>
        </p:spPr>
        <p:txBody>
          <a:bodyPr vert="horz" lIns="91440" tIns="45720" rIns="91440" bIns="45720" rtlCol="0" anchor="t">
            <a:normAutofit/>
          </a:bodyPr>
          <a:lstStyle/>
          <a:p>
            <a:r>
              <a:rPr lang="ru-RU"/>
              <a:t>Образец заголовка</a:t>
            </a:r>
            <a:endParaRPr lang="en-US"/>
          </a:p>
        </p:txBody>
      </p:sp>
      <p:sp>
        <p:nvSpPr>
          <p:cNvPr id="13" name="Овал 12"/>
          <p:cNvSpPr/>
          <p:nvPr userDrawn="1"/>
        </p:nvSpPr>
        <p:spPr>
          <a:xfrm>
            <a:off x="8595449" y="159335"/>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17" name="Рисунок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12" name="Рисунок 23"/>
          <p:cNvSpPr>
            <a:spLocks noGrp="1"/>
          </p:cNvSpPr>
          <p:nvPr>
            <p:ph type="pic" sz="quarter" idx="23"/>
          </p:nvPr>
        </p:nvSpPr>
        <p:spPr>
          <a:xfrm>
            <a:off x="4576892" y="-3890"/>
            <a:ext cx="4568221" cy="5150076"/>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613495 h 6997137"/>
              <a:gd name="connsiteX1" fmla="*/ 0 w 7948336"/>
              <a:gd name="connsiteY1" fmla="*/ 124895 h 6997137"/>
              <a:gd name="connsiteX2" fmla="*/ 7947252 w 7948336"/>
              <a:gd name="connsiteY2" fmla="*/ 129174 h 6997137"/>
              <a:gd name="connsiteX3" fmla="*/ 7946858 w 7948336"/>
              <a:gd name="connsiteY3" fmla="*/ 6984794 h 6997137"/>
              <a:gd name="connsiteX4" fmla="*/ 7338 w 7948336"/>
              <a:gd name="connsiteY4" fmla="*/ 6997137 h 6997137"/>
              <a:gd name="connsiteX5" fmla="*/ 1040 w 7948336"/>
              <a:gd name="connsiteY5" fmla="*/ 613495 h 6997137"/>
              <a:gd name="connsiteX6" fmla="*/ 7250364 w 7948336"/>
              <a:gd name="connsiteY6" fmla="*/ 591932 h 6997137"/>
              <a:gd name="connsiteX7" fmla="*/ 7463184 w 7948336"/>
              <a:gd name="connsiteY7" fmla="*/ 814177 h 6997137"/>
              <a:gd name="connsiteX8" fmla="*/ 7690753 w 7948336"/>
              <a:gd name="connsiteY8" fmla="*/ 594312 h 6997137"/>
              <a:gd name="connsiteX9" fmla="*/ 7468875 w 7948336"/>
              <a:gd name="connsiteY9" fmla="*/ 375374 h 6997137"/>
              <a:gd name="connsiteX10" fmla="*/ 7250364 w 7948336"/>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830123 w 7940999"/>
              <a:gd name="connsiteY0" fmla="*/ 622491 h 6983273"/>
              <a:gd name="connsiteX1" fmla="*/ 1850038 w 7940999"/>
              <a:gd name="connsiteY1" fmla="*/ 111031 h 6983273"/>
              <a:gd name="connsiteX2" fmla="*/ 7939915 w 7940999"/>
              <a:gd name="connsiteY2" fmla="*/ 115310 h 6983273"/>
              <a:gd name="connsiteX3" fmla="*/ 7939521 w 7940999"/>
              <a:gd name="connsiteY3" fmla="*/ 6970930 h 6983273"/>
              <a:gd name="connsiteX4" fmla="*/ 1 w 7940999"/>
              <a:gd name="connsiteY4" fmla="*/ 6983273 h 6983273"/>
              <a:gd name="connsiteX5" fmla="*/ 1830123 w 7940999"/>
              <a:gd name="connsiteY5" fmla="*/ 622491 h 6983273"/>
              <a:gd name="connsiteX6" fmla="*/ 7243027 w 7940999"/>
              <a:gd name="connsiteY6" fmla="*/ 578068 h 6983273"/>
              <a:gd name="connsiteX7" fmla="*/ 7455847 w 7940999"/>
              <a:gd name="connsiteY7" fmla="*/ 800313 h 6983273"/>
              <a:gd name="connsiteX8" fmla="*/ 7683416 w 7940999"/>
              <a:gd name="connsiteY8" fmla="*/ 580448 h 6983273"/>
              <a:gd name="connsiteX9" fmla="*/ 7461538 w 7940999"/>
              <a:gd name="connsiteY9" fmla="*/ 361510 h 6983273"/>
              <a:gd name="connsiteX10" fmla="*/ 7243027 w 7940999"/>
              <a:gd name="connsiteY10" fmla="*/ 578068 h 6983273"/>
              <a:gd name="connsiteX0" fmla="*/ 1830123 w 7940999"/>
              <a:gd name="connsiteY0" fmla="*/ 51360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30123 w 7940999"/>
              <a:gd name="connsiteY5" fmla="*/ 51360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1852983 w 7940999"/>
              <a:gd name="connsiteY0" fmla="*/ 50598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52983 w 7940999"/>
              <a:gd name="connsiteY5" fmla="*/ 50598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2945 w 6090961"/>
              <a:gd name="connsiteY0" fmla="*/ 619462 h 6987864"/>
              <a:gd name="connsiteX1" fmla="*/ 0 w 6090961"/>
              <a:gd name="connsiteY1" fmla="*/ 115622 h 6987864"/>
              <a:gd name="connsiteX2" fmla="*/ 6089877 w 6090961"/>
              <a:gd name="connsiteY2" fmla="*/ 119901 h 6987864"/>
              <a:gd name="connsiteX3" fmla="*/ 6089483 w 6090961"/>
              <a:gd name="connsiteY3" fmla="*/ 6975521 h 6987864"/>
              <a:gd name="connsiteX4" fmla="*/ 16863 w 6090961"/>
              <a:gd name="connsiteY4" fmla="*/ 6987864 h 6987864"/>
              <a:gd name="connsiteX5" fmla="*/ 2945 w 6090961"/>
              <a:gd name="connsiteY5" fmla="*/ 619462 h 6987864"/>
              <a:gd name="connsiteX6" fmla="*/ 5392989 w 6090961"/>
              <a:gd name="connsiteY6" fmla="*/ 582659 h 6987864"/>
              <a:gd name="connsiteX7" fmla="*/ 5605809 w 6090961"/>
              <a:gd name="connsiteY7" fmla="*/ 804904 h 6987864"/>
              <a:gd name="connsiteX8" fmla="*/ 5833378 w 6090961"/>
              <a:gd name="connsiteY8" fmla="*/ 585039 h 6987864"/>
              <a:gd name="connsiteX9" fmla="*/ 5611500 w 6090961"/>
              <a:gd name="connsiteY9" fmla="*/ 366101 h 6987864"/>
              <a:gd name="connsiteX10" fmla="*/ 5392989 w 6090961"/>
              <a:gd name="connsiteY10" fmla="*/ 582659 h 6987864"/>
              <a:gd name="connsiteX0" fmla="*/ 2945 w 6090961"/>
              <a:gd name="connsiteY0" fmla="*/ 50598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50598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4996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996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369 w 6113785"/>
              <a:gd name="connsiteY0" fmla="*/ 486936 h 6874388"/>
              <a:gd name="connsiteX1" fmla="*/ 22824 w 6113785"/>
              <a:gd name="connsiteY1" fmla="*/ 2146 h 6874388"/>
              <a:gd name="connsiteX2" fmla="*/ 6112701 w 6113785"/>
              <a:gd name="connsiteY2" fmla="*/ 6425 h 6874388"/>
              <a:gd name="connsiteX3" fmla="*/ 6112307 w 6113785"/>
              <a:gd name="connsiteY3" fmla="*/ 6862045 h 6874388"/>
              <a:gd name="connsiteX4" fmla="*/ 39687 w 6113785"/>
              <a:gd name="connsiteY4" fmla="*/ 6874388 h 6874388"/>
              <a:gd name="connsiteX5" fmla="*/ 369 w 6113785"/>
              <a:gd name="connsiteY5" fmla="*/ 486936 h 6874388"/>
              <a:gd name="connsiteX6" fmla="*/ 5415813 w 6113785"/>
              <a:gd name="connsiteY6" fmla="*/ 469183 h 6874388"/>
              <a:gd name="connsiteX7" fmla="*/ 5628633 w 6113785"/>
              <a:gd name="connsiteY7" fmla="*/ 691428 h 6874388"/>
              <a:gd name="connsiteX8" fmla="*/ 5856202 w 6113785"/>
              <a:gd name="connsiteY8" fmla="*/ 471563 h 6874388"/>
              <a:gd name="connsiteX9" fmla="*/ 5634324 w 6113785"/>
              <a:gd name="connsiteY9" fmla="*/ 252625 h 6874388"/>
              <a:gd name="connsiteX10" fmla="*/ 5415813 w 6113785"/>
              <a:gd name="connsiteY10" fmla="*/ 469183 h 6874388"/>
              <a:gd name="connsiteX0" fmla="*/ 2945 w 6090961"/>
              <a:gd name="connsiteY0" fmla="*/ 4742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742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606626 h 6999158"/>
              <a:gd name="connsiteX1" fmla="*/ 0 w 6090961"/>
              <a:gd name="connsiteY1" fmla="*/ 134536 h 6999158"/>
              <a:gd name="connsiteX2" fmla="*/ 6089877 w 6090961"/>
              <a:gd name="connsiteY2" fmla="*/ 138815 h 6999158"/>
              <a:gd name="connsiteX3" fmla="*/ 6089483 w 6090961"/>
              <a:gd name="connsiteY3" fmla="*/ 6994435 h 6999158"/>
              <a:gd name="connsiteX4" fmla="*/ 1623 w 6090961"/>
              <a:gd name="connsiteY4" fmla="*/ 6999158 h 6999158"/>
              <a:gd name="connsiteX5" fmla="*/ 2945 w 6090961"/>
              <a:gd name="connsiteY5" fmla="*/ 606626 h 6999158"/>
              <a:gd name="connsiteX6" fmla="*/ 5392989 w 6090961"/>
              <a:gd name="connsiteY6" fmla="*/ 601573 h 6999158"/>
              <a:gd name="connsiteX7" fmla="*/ 5605809 w 6090961"/>
              <a:gd name="connsiteY7" fmla="*/ 823818 h 6999158"/>
              <a:gd name="connsiteX8" fmla="*/ 5833378 w 6090961"/>
              <a:gd name="connsiteY8" fmla="*/ 603953 h 6999158"/>
              <a:gd name="connsiteX9" fmla="*/ 5611500 w 6090961"/>
              <a:gd name="connsiteY9" fmla="*/ 385015 h 6999158"/>
              <a:gd name="connsiteX10" fmla="*/ 5392989 w 6090961"/>
              <a:gd name="connsiteY10" fmla="*/ 601573 h 6999158"/>
              <a:gd name="connsiteX0" fmla="*/ 2945 w 6090961"/>
              <a:gd name="connsiteY0" fmla="*/ 474236 h 6866768"/>
              <a:gd name="connsiteX1" fmla="*/ 0 w 6090961"/>
              <a:gd name="connsiteY1" fmla="*/ 2146 h 6866768"/>
              <a:gd name="connsiteX2" fmla="*/ 6089877 w 6090961"/>
              <a:gd name="connsiteY2" fmla="*/ 6425 h 6866768"/>
              <a:gd name="connsiteX3" fmla="*/ 6089483 w 6090961"/>
              <a:gd name="connsiteY3" fmla="*/ 6862045 h 6866768"/>
              <a:gd name="connsiteX4" fmla="*/ 1623 w 6090961"/>
              <a:gd name="connsiteY4" fmla="*/ 6866768 h 6866768"/>
              <a:gd name="connsiteX5" fmla="*/ 2945 w 6090961"/>
              <a:gd name="connsiteY5" fmla="*/ 474236 h 6866768"/>
              <a:gd name="connsiteX6" fmla="*/ 5392989 w 6090961"/>
              <a:gd name="connsiteY6" fmla="*/ 469183 h 6866768"/>
              <a:gd name="connsiteX7" fmla="*/ 5605809 w 6090961"/>
              <a:gd name="connsiteY7" fmla="*/ 691428 h 6866768"/>
              <a:gd name="connsiteX8" fmla="*/ 5833378 w 6090961"/>
              <a:gd name="connsiteY8" fmla="*/ 471563 h 6866768"/>
              <a:gd name="connsiteX9" fmla="*/ 5611500 w 6090961"/>
              <a:gd name="connsiteY9" fmla="*/ 252625 h 6866768"/>
              <a:gd name="connsiteX10" fmla="*/ 5392989 w 6090961"/>
              <a:gd name="connsiteY10" fmla="*/ 469183 h 6866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0961" h="6866768">
                <a:moveTo>
                  <a:pt x="2945" y="474236"/>
                </a:moveTo>
                <a:cubicBezTo>
                  <a:pt x="2674" y="295332"/>
                  <a:pt x="2211" y="191756"/>
                  <a:pt x="0" y="2146"/>
                </a:cubicBezTo>
                <a:cubicBezTo>
                  <a:pt x="231639" y="-4048"/>
                  <a:pt x="4059918" y="4999"/>
                  <a:pt x="6089877" y="6425"/>
                </a:cubicBezTo>
                <a:cubicBezTo>
                  <a:pt x="6088121" y="162825"/>
                  <a:pt x="6093388" y="6669342"/>
                  <a:pt x="6089483" y="6862045"/>
                </a:cubicBezTo>
                <a:cubicBezTo>
                  <a:pt x="5890561" y="6868815"/>
                  <a:pt x="312312" y="6864394"/>
                  <a:pt x="1623" y="6866768"/>
                </a:cubicBezTo>
                <a:cubicBezTo>
                  <a:pt x="1194" y="6589356"/>
                  <a:pt x="3216" y="653140"/>
                  <a:pt x="2945" y="474236"/>
                </a:cubicBezTo>
                <a:close/>
                <a:moveTo>
                  <a:pt x="5392989" y="469183"/>
                </a:moveTo>
                <a:cubicBezTo>
                  <a:pt x="5392041" y="578036"/>
                  <a:pt x="5472880" y="686269"/>
                  <a:pt x="5605809" y="691428"/>
                </a:cubicBezTo>
                <a:cubicBezTo>
                  <a:pt x="5738738" y="696587"/>
                  <a:pt x="5831240" y="589544"/>
                  <a:pt x="5833378" y="471563"/>
                </a:cubicBezTo>
                <a:cubicBezTo>
                  <a:pt x="5835516" y="353582"/>
                  <a:pt x="5732523" y="250641"/>
                  <a:pt x="5611500" y="252625"/>
                </a:cubicBezTo>
                <a:cubicBezTo>
                  <a:pt x="5490477" y="254609"/>
                  <a:pt x="5393937" y="360330"/>
                  <a:pt x="5392989" y="469183"/>
                </a:cubicBezTo>
                <a:close/>
              </a:path>
            </a:pathLst>
          </a:custGeom>
        </p:spPr>
        <p:txBody>
          <a:bodyPr/>
          <a:lstStyle/>
          <a:p>
            <a:r>
              <a:rPr lang="ru-RU"/>
              <a:t>Вставка рисунка</a:t>
            </a:r>
          </a:p>
        </p:txBody>
      </p:sp>
    </p:spTree>
    <p:extLst>
      <p:ext uri="{BB962C8B-B14F-4D97-AF65-F5344CB8AC3E}">
        <p14:creationId xmlns:p14="http://schemas.microsoft.com/office/powerpoint/2010/main" val="2565436630"/>
      </p:ext>
    </p:extLst>
  </p:cSld>
  <p:clrMapOvr>
    <a:masterClrMapping/>
  </p:clrMapOvr>
  <p:extLst>
    <p:ext uri="{DCECCB84-F9BA-43D5-87BE-67443E8EF086}">
      <p15:sldGuideLst xmlns:p15="http://schemas.microsoft.com/office/powerpoint/2012/main">
        <p15:guide id="2" orient="horz" pos="432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3 колонки ">
    <p:spTree>
      <p:nvGrpSpPr>
        <p:cNvPr id="1" name=""/>
        <p:cNvGrpSpPr/>
        <p:nvPr/>
      </p:nvGrpSpPr>
      <p:grpSpPr>
        <a:xfrm>
          <a:off x="0" y="0"/>
          <a:ext cx="0" cy="0"/>
          <a:chOff x="0" y="0"/>
          <a:chExt cx="0" cy="0"/>
        </a:xfrm>
      </p:grpSpPr>
      <p:sp>
        <p:nvSpPr>
          <p:cNvPr id="4" name="Рисунок 3"/>
          <p:cNvSpPr>
            <a:spLocks noGrp="1"/>
          </p:cNvSpPr>
          <p:nvPr>
            <p:ph type="pic" sz="quarter" idx="23" hasCustomPrompt="1"/>
          </p:nvPr>
        </p:nvSpPr>
        <p:spPr>
          <a:xfrm>
            <a:off x="417911" y="1491631"/>
            <a:ext cx="913209" cy="913209"/>
          </a:xfrm>
        </p:spPr>
        <p:txBody>
          <a:bodyPr>
            <a:normAutofit/>
          </a:bodyPr>
          <a:lstStyle>
            <a:lvl1pPr>
              <a:defRPr sz="1200" baseline="0"/>
            </a:lvl1pPr>
          </a:lstStyle>
          <a:p>
            <a:r>
              <a:rPr lang="ru-RU"/>
              <a:t>Вставить иконку</a:t>
            </a:r>
          </a:p>
        </p:txBody>
      </p:sp>
      <p:sp>
        <p:nvSpPr>
          <p:cNvPr id="16" name="Текст 15"/>
          <p:cNvSpPr>
            <a:spLocks noGrp="1"/>
          </p:cNvSpPr>
          <p:nvPr>
            <p:ph type="body" sz="quarter" idx="11" hasCustomPrompt="1"/>
          </p:nvPr>
        </p:nvSpPr>
        <p:spPr>
          <a:xfrm>
            <a:off x="357802" y="2578286"/>
            <a:ext cx="1567904" cy="297331"/>
          </a:xfrm>
        </p:spPr>
        <p:txBody>
          <a:bodyPr>
            <a:normAutofit/>
          </a:bodyPr>
          <a:lstStyle>
            <a:lvl1pPr>
              <a:defRPr sz="1200" b="1"/>
            </a:lvl1pPr>
          </a:lstStyle>
          <a:p>
            <a:pPr lvl="0"/>
            <a:r>
              <a:rPr lang="ru-RU"/>
              <a:t>Заголовок 2 уровня</a:t>
            </a:r>
          </a:p>
        </p:txBody>
      </p:sp>
      <p:sp>
        <p:nvSpPr>
          <p:cNvPr id="14" name="Текст 13"/>
          <p:cNvSpPr>
            <a:spLocks noGrp="1"/>
          </p:cNvSpPr>
          <p:nvPr>
            <p:ph type="body" sz="quarter" idx="10" hasCustomPrompt="1"/>
          </p:nvPr>
        </p:nvSpPr>
        <p:spPr>
          <a:xfrm>
            <a:off x="357803" y="2875616"/>
            <a:ext cx="1992085" cy="1785048"/>
          </a:xfrm>
        </p:spPr>
        <p:txBody>
          <a:bodyPr>
            <a:normAutofit/>
          </a:bodyPr>
          <a:lstStyle>
            <a:lvl1pPr marL="0" marR="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a:p>
            <a:pPr lvl="0"/>
            <a:endParaRPr lang="ru-RU"/>
          </a:p>
        </p:txBody>
      </p:sp>
      <p:sp>
        <p:nvSpPr>
          <p:cNvPr id="29" name="Текст 15"/>
          <p:cNvSpPr>
            <a:spLocks noGrp="1"/>
          </p:cNvSpPr>
          <p:nvPr>
            <p:ph type="body" sz="quarter" idx="17" hasCustomPrompt="1"/>
          </p:nvPr>
        </p:nvSpPr>
        <p:spPr>
          <a:xfrm>
            <a:off x="2844646" y="2578286"/>
            <a:ext cx="1567904" cy="297331"/>
          </a:xfrm>
        </p:spPr>
        <p:txBody>
          <a:bodyPr>
            <a:normAutofit/>
          </a:bodyPr>
          <a:lstStyle>
            <a:lvl1pPr>
              <a:defRPr sz="1200" b="1"/>
            </a:lvl1pPr>
          </a:lstStyle>
          <a:p>
            <a:pPr lvl="0"/>
            <a:r>
              <a:rPr lang="ru-RU"/>
              <a:t>Заголовок 2 уровня</a:t>
            </a:r>
          </a:p>
        </p:txBody>
      </p:sp>
      <p:sp>
        <p:nvSpPr>
          <p:cNvPr id="30" name="Текст 13"/>
          <p:cNvSpPr>
            <a:spLocks noGrp="1"/>
          </p:cNvSpPr>
          <p:nvPr>
            <p:ph type="body" sz="quarter" idx="18" hasCustomPrompt="1"/>
          </p:nvPr>
        </p:nvSpPr>
        <p:spPr>
          <a:xfrm>
            <a:off x="2844645" y="2875616"/>
            <a:ext cx="1970382" cy="1785048"/>
          </a:xfrm>
        </p:spPr>
        <p:txBody>
          <a:bodyPr>
            <a:normAutofit/>
          </a:bodyPr>
          <a:lstStyle>
            <a:lvl1pPr marL="0" marR="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a:p>
            <a:pPr lvl="0"/>
            <a:endParaRPr lang="ru-RU"/>
          </a:p>
        </p:txBody>
      </p:sp>
      <p:sp>
        <p:nvSpPr>
          <p:cNvPr id="36" name="Текст 15"/>
          <p:cNvSpPr>
            <a:spLocks noGrp="1"/>
          </p:cNvSpPr>
          <p:nvPr>
            <p:ph type="body" sz="quarter" idx="20" hasCustomPrompt="1"/>
          </p:nvPr>
        </p:nvSpPr>
        <p:spPr>
          <a:xfrm>
            <a:off x="5476412" y="2578265"/>
            <a:ext cx="2631127" cy="297331"/>
          </a:xfrm>
        </p:spPr>
        <p:txBody>
          <a:bodyPr>
            <a:normAutofit/>
          </a:bodyPr>
          <a:lstStyle>
            <a:lvl1pPr>
              <a:defRPr sz="1200" b="1"/>
            </a:lvl1pPr>
          </a:lstStyle>
          <a:p>
            <a:pPr lvl="0"/>
            <a:r>
              <a:rPr lang="ru-RU"/>
              <a:t>Заголовок 2 уровня</a:t>
            </a:r>
          </a:p>
        </p:txBody>
      </p:sp>
      <p:sp>
        <p:nvSpPr>
          <p:cNvPr id="39" name="Текст 13"/>
          <p:cNvSpPr>
            <a:spLocks noGrp="1"/>
          </p:cNvSpPr>
          <p:nvPr>
            <p:ph type="body" sz="quarter" idx="21" hasCustomPrompt="1"/>
          </p:nvPr>
        </p:nvSpPr>
        <p:spPr>
          <a:xfrm>
            <a:off x="5476411" y="2875595"/>
            <a:ext cx="2903012" cy="1785048"/>
          </a:xfrm>
        </p:spPr>
        <p:txBody>
          <a:bodyPr>
            <a:normAutofit/>
          </a:bodyPr>
          <a:lstStyle>
            <a:lvl1pPr marL="0" marR="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a:t>Образец стандартного теста, который можно использовать как образец текста обычного размера в вашей презентации.</a:t>
            </a:r>
          </a:p>
          <a:p>
            <a:pPr lvl="0"/>
            <a:endParaRPr lang="ru-RU"/>
          </a:p>
        </p:txBody>
      </p:sp>
      <p:sp>
        <p:nvSpPr>
          <p:cNvPr id="33" name="Рисунок 3"/>
          <p:cNvSpPr>
            <a:spLocks noGrp="1"/>
          </p:cNvSpPr>
          <p:nvPr>
            <p:ph type="pic" sz="quarter" idx="24" hasCustomPrompt="1"/>
          </p:nvPr>
        </p:nvSpPr>
        <p:spPr>
          <a:xfrm>
            <a:off x="2916628" y="1491631"/>
            <a:ext cx="913209" cy="913209"/>
          </a:xfrm>
        </p:spPr>
        <p:txBody>
          <a:bodyPr>
            <a:normAutofit/>
          </a:bodyPr>
          <a:lstStyle>
            <a:lvl1pPr>
              <a:defRPr sz="1200" baseline="0"/>
            </a:lvl1pPr>
          </a:lstStyle>
          <a:p>
            <a:r>
              <a:rPr lang="ru-RU"/>
              <a:t>Вставить иконку</a:t>
            </a:r>
          </a:p>
        </p:txBody>
      </p:sp>
      <p:sp>
        <p:nvSpPr>
          <p:cNvPr id="34" name="Рисунок 3"/>
          <p:cNvSpPr>
            <a:spLocks noGrp="1"/>
          </p:cNvSpPr>
          <p:nvPr>
            <p:ph type="pic" sz="quarter" idx="25" hasCustomPrompt="1"/>
          </p:nvPr>
        </p:nvSpPr>
        <p:spPr>
          <a:xfrm>
            <a:off x="5541454" y="1491631"/>
            <a:ext cx="913209" cy="913209"/>
          </a:xfrm>
        </p:spPr>
        <p:txBody>
          <a:bodyPr>
            <a:normAutofit/>
          </a:bodyPr>
          <a:lstStyle>
            <a:lvl1pPr>
              <a:defRPr sz="1200" baseline="0"/>
            </a:lvl1pPr>
          </a:lstStyle>
          <a:p>
            <a:r>
              <a:rPr lang="ru-RU"/>
              <a:t>Вставить иконку</a:t>
            </a:r>
          </a:p>
        </p:txBody>
      </p:sp>
      <p:pic>
        <p:nvPicPr>
          <p:cNvPr id="37" name="Рисунок 3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0400" y="174935"/>
            <a:ext cx="326883" cy="326883"/>
          </a:xfrm>
          <a:prstGeom prst="rect">
            <a:avLst/>
          </a:prstGeom>
        </p:spPr>
      </p:pic>
      <p:sp>
        <p:nvSpPr>
          <p:cNvPr id="19" name="Subtitle 2"/>
          <p:cNvSpPr>
            <a:spLocks noGrp="1"/>
          </p:cNvSpPr>
          <p:nvPr>
            <p:ph type="subTitle" idx="1" hasCustomPrompt="1"/>
          </p:nvPr>
        </p:nvSpPr>
        <p:spPr>
          <a:xfrm>
            <a:off x="346394" y="797245"/>
            <a:ext cx="7966522" cy="3925817"/>
          </a:xfrm>
        </p:spPr>
        <p:txBody>
          <a:bodyPr>
            <a:normAutofit/>
          </a:bodyPr>
          <a:lstStyle>
            <a:lvl1pPr marL="0" indent="0" algn="l">
              <a:buNone/>
              <a:defRPr sz="15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ru-RU"/>
              <a:t>Образец подзаголовка, образец подзаголовка, образец подзаголовка, образец подзаголовка, образец подзаголовка, образец подзаголовка</a:t>
            </a:r>
            <a:endParaRPr lang="en-US"/>
          </a:p>
        </p:txBody>
      </p:sp>
      <p:sp>
        <p:nvSpPr>
          <p:cNvPr id="26" name="Текст 13"/>
          <p:cNvSpPr>
            <a:spLocks noGrp="1"/>
          </p:cNvSpPr>
          <p:nvPr>
            <p:ph type="body" sz="quarter" idx="22" hasCustomPrompt="1"/>
          </p:nvPr>
        </p:nvSpPr>
        <p:spPr>
          <a:xfrm>
            <a:off x="346808"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a:t>Подбор</a:t>
            </a:r>
          </a:p>
          <a:p>
            <a:pPr lvl="0"/>
            <a:endParaRPr lang="ru-RU"/>
          </a:p>
        </p:txBody>
      </p:sp>
      <p:sp>
        <p:nvSpPr>
          <p:cNvPr id="27" name="Title Placeholder 1"/>
          <p:cNvSpPr>
            <a:spLocks noGrp="1"/>
          </p:cNvSpPr>
          <p:nvPr>
            <p:ph type="title" hasCustomPrompt="1"/>
          </p:nvPr>
        </p:nvSpPr>
        <p:spPr>
          <a:xfrm>
            <a:off x="343582" y="390117"/>
            <a:ext cx="7976813" cy="394528"/>
          </a:xfrm>
          <a:prstGeom prst="rect">
            <a:avLst/>
          </a:prstGeom>
        </p:spPr>
        <p:txBody>
          <a:bodyPr vert="horz" lIns="91440" tIns="45720" rIns="91440" bIns="45720" rtlCol="0" anchor="t">
            <a:normAutofit/>
          </a:bodyPr>
          <a:lstStyle>
            <a:lvl1pPr>
              <a:defRPr/>
            </a:lvl1pPr>
          </a:lstStyle>
          <a:p>
            <a:r>
              <a:rPr lang="ru-RU"/>
              <a:t>Образец заголовка </a:t>
            </a:r>
            <a:endParaRPr lang="en-US"/>
          </a:p>
        </p:txBody>
      </p:sp>
    </p:spTree>
    <p:extLst>
      <p:ext uri="{BB962C8B-B14F-4D97-AF65-F5344CB8AC3E}">
        <p14:creationId xmlns:p14="http://schemas.microsoft.com/office/powerpoint/2010/main" val="318270780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Фото с бирюзовой плашкой">
    <p:spTree>
      <p:nvGrpSpPr>
        <p:cNvPr id="1" name=""/>
        <p:cNvGrpSpPr/>
        <p:nvPr/>
      </p:nvGrpSpPr>
      <p:grpSpPr>
        <a:xfrm>
          <a:off x="0" y="0"/>
          <a:ext cx="0" cy="0"/>
          <a:chOff x="0" y="0"/>
          <a:chExt cx="0" cy="0"/>
        </a:xfrm>
      </p:grpSpPr>
      <p:sp>
        <p:nvSpPr>
          <p:cNvPr id="10" name="Прямоугольник 9"/>
          <p:cNvSpPr/>
          <p:nvPr userDrawn="1"/>
        </p:nvSpPr>
        <p:spPr>
          <a:xfrm>
            <a:off x="3186485" y="0"/>
            <a:ext cx="595862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2" name="Рисунок 23"/>
          <p:cNvSpPr>
            <a:spLocks noGrp="1"/>
          </p:cNvSpPr>
          <p:nvPr>
            <p:ph type="pic" sz="quarter" idx="24"/>
          </p:nvPr>
        </p:nvSpPr>
        <p:spPr>
          <a:xfrm>
            <a:off x="3183860" y="-2280"/>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a:lstStyle/>
          <a:p>
            <a:r>
              <a:rPr lang="ru-RU"/>
              <a:t>Вставка рисунка</a:t>
            </a:r>
          </a:p>
        </p:txBody>
      </p:sp>
      <p:sp>
        <p:nvSpPr>
          <p:cNvPr id="13" name="Овал 12"/>
          <p:cNvSpPr/>
          <p:nvPr userDrawn="1"/>
        </p:nvSpPr>
        <p:spPr>
          <a:xfrm>
            <a:off x="8595449" y="159335"/>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14" name="Рисунок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11" name="Прямоугольник 10"/>
          <p:cNvSpPr/>
          <p:nvPr userDrawn="1"/>
        </p:nvSpPr>
        <p:spPr>
          <a:xfrm>
            <a:off x="1" y="-3354"/>
            <a:ext cx="3194847" cy="5143500"/>
          </a:xfrm>
          <a:prstGeom prst="rect">
            <a:avLst/>
          </a:prstGeom>
          <a:solidFill>
            <a:srgbClr val="009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00949E"/>
              </a:solidFill>
            </a:endParaRPr>
          </a:p>
        </p:txBody>
      </p:sp>
      <p:sp>
        <p:nvSpPr>
          <p:cNvPr id="7" name="Title Placeholder 1"/>
          <p:cNvSpPr>
            <a:spLocks noGrp="1"/>
          </p:cNvSpPr>
          <p:nvPr>
            <p:ph type="title"/>
          </p:nvPr>
        </p:nvSpPr>
        <p:spPr>
          <a:xfrm>
            <a:off x="348604" y="415137"/>
            <a:ext cx="2495204" cy="1079984"/>
          </a:xfrm>
          <a:prstGeom prst="rect">
            <a:avLst/>
          </a:prstGeom>
        </p:spPr>
        <p:txBody>
          <a:bodyPr vert="horz" lIns="91440" tIns="45720" rIns="91440" bIns="45720" rtlCol="0" anchor="t">
            <a:normAutofit/>
          </a:bodyPr>
          <a:lstStyle>
            <a:lvl1pPr>
              <a:lnSpc>
                <a:spcPts val="2700"/>
              </a:lnSpc>
              <a:defRPr>
                <a:solidFill>
                  <a:schemeClr val="bg1"/>
                </a:solidFill>
              </a:defRPr>
            </a:lvl1pPr>
          </a:lstStyle>
          <a:p>
            <a:r>
              <a:rPr lang="ru-RU"/>
              <a:t>Образец заголовка</a:t>
            </a:r>
            <a:endParaRPr lang="en-US"/>
          </a:p>
        </p:txBody>
      </p:sp>
      <p:sp>
        <p:nvSpPr>
          <p:cNvPr id="25" name="Текст 13"/>
          <p:cNvSpPr>
            <a:spLocks noGrp="1"/>
          </p:cNvSpPr>
          <p:nvPr>
            <p:ph type="body" sz="quarter" idx="23" hasCustomPrompt="1"/>
          </p:nvPr>
        </p:nvSpPr>
        <p:spPr>
          <a:xfrm>
            <a:off x="346808" y="229348"/>
            <a:ext cx="2497001" cy="211982"/>
          </a:xfrm>
        </p:spPr>
        <p:txBody>
          <a:bodyPr>
            <a:normAutofit/>
          </a:bodyPr>
          <a:lstStyle>
            <a:lvl1pPr marL="0" indent="0">
              <a:lnSpc>
                <a:spcPct val="100000"/>
              </a:lnSpc>
              <a:buFont typeface="Arial" panose="020B0604020202020204" pitchFamily="34" charset="0"/>
              <a:buNone/>
              <a:defRPr sz="900" baseline="0">
                <a:solidFill>
                  <a:schemeClr val="bg1"/>
                </a:solidFill>
              </a:defRPr>
            </a:lvl1pPr>
          </a:lstStyle>
          <a:p>
            <a:pPr lvl="0"/>
            <a:r>
              <a:rPr lang="ru-RU"/>
              <a:t>Подбор</a:t>
            </a:r>
          </a:p>
          <a:p>
            <a:pPr lvl="0"/>
            <a:endParaRPr lang="ru-RU"/>
          </a:p>
        </p:txBody>
      </p:sp>
      <p:sp>
        <p:nvSpPr>
          <p:cNvPr id="24" name="Subtitle 2"/>
          <p:cNvSpPr>
            <a:spLocks noGrp="1"/>
          </p:cNvSpPr>
          <p:nvPr>
            <p:ph type="subTitle" idx="1" hasCustomPrompt="1"/>
          </p:nvPr>
        </p:nvSpPr>
        <p:spPr>
          <a:xfrm>
            <a:off x="344609" y="1319554"/>
            <a:ext cx="2133874" cy="1596764"/>
          </a:xfrm>
        </p:spPr>
        <p:txBody>
          <a:bodyPr>
            <a:normAutofit/>
          </a:bodyPr>
          <a:lstStyle>
            <a:lvl1pPr marL="0" marR="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sz="150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ru-RU"/>
              <a:t>Мы создаем и используем </a:t>
            </a:r>
            <a:r>
              <a:rPr lang="ru-RU" err="1"/>
              <a:t>топовые</a:t>
            </a:r>
            <a:r>
              <a:rPr lang="ru-RU"/>
              <a:t> технологии, разрабатываем крутые проекты в </a:t>
            </a:r>
            <a:r>
              <a:rPr lang="ru-RU" err="1"/>
              <a:t>cфере</a:t>
            </a:r>
            <a:r>
              <a:rPr lang="ru-RU"/>
              <a:t> HR-</a:t>
            </a:r>
            <a:r>
              <a:rPr lang="ru-RU" err="1"/>
              <a:t>tech</a:t>
            </a:r>
            <a:r>
              <a:rPr lang="ru-RU"/>
              <a:t> и всеми силами пытаемся упростить жизнь миллионам людей.</a:t>
            </a:r>
          </a:p>
          <a:p>
            <a:endParaRPr lang="ru-RU"/>
          </a:p>
          <a:p>
            <a:endParaRPr lang="ru-RU"/>
          </a:p>
          <a:p>
            <a:endParaRPr lang="ru-RU" b="1"/>
          </a:p>
        </p:txBody>
      </p:sp>
      <p:sp>
        <p:nvSpPr>
          <p:cNvPr id="26" name="Текст 13"/>
          <p:cNvSpPr>
            <a:spLocks noGrp="1"/>
          </p:cNvSpPr>
          <p:nvPr>
            <p:ph type="body" sz="quarter" idx="12" hasCustomPrompt="1"/>
          </p:nvPr>
        </p:nvSpPr>
        <p:spPr>
          <a:xfrm>
            <a:off x="346555" y="3108178"/>
            <a:ext cx="2146215" cy="1512168"/>
          </a:xfrm>
        </p:spPr>
        <p:txBody>
          <a:bodyPr>
            <a:noAutofit/>
          </a:bodyPr>
          <a:lstStyle>
            <a:lvl1pPr marL="0" indent="0">
              <a:lnSpc>
                <a:spcPct val="100000"/>
              </a:lnSpc>
              <a:buFont typeface="Arial" panose="020B0604020202020204" pitchFamily="34" charset="0"/>
              <a:buNone/>
              <a:defRPr sz="1500" baseline="0">
                <a:solidFill>
                  <a:schemeClr val="bg1"/>
                </a:solidFill>
              </a:defRPr>
            </a:lvl1pPr>
          </a:lstStyle>
          <a:p>
            <a:pPr lvl="0"/>
            <a:r>
              <a:rPr lang="ru-RU"/>
              <a:t>Мы создаем и используем </a:t>
            </a:r>
            <a:r>
              <a:rPr lang="ru-RU" err="1"/>
              <a:t>топовых</a:t>
            </a:r>
            <a:r>
              <a:rPr lang="ru-RU"/>
              <a:t> технологий, разрабатываем крутые проекты</a:t>
            </a:r>
          </a:p>
        </p:txBody>
      </p:sp>
    </p:spTree>
    <p:extLst>
      <p:ext uri="{BB962C8B-B14F-4D97-AF65-F5344CB8AC3E}">
        <p14:creationId xmlns:p14="http://schemas.microsoft.com/office/powerpoint/2010/main" val="54404542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42999" y="1653648"/>
            <a:ext cx="6858000" cy="791832"/>
          </a:xfrm>
        </p:spPr>
        <p:txBody>
          <a:bodyPr anchor="b"/>
          <a:lstStyle>
            <a:lvl1pPr algn="ctr">
              <a:defRPr sz="4500" b="1"/>
            </a:lvl1pPr>
          </a:lstStyle>
          <a:p>
            <a:r>
              <a:rPr lang="ru-RU" dirty="0"/>
              <a:t>Образец заголовка</a:t>
            </a:r>
            <a:endParaRPr lang="en-US" dirty="0"/>
          </a:p>
        </p:txBody>
      </p:sp>
      <p:sp>
        <p:nvSpPr>
          <p:cNvPr id="3" name="Subtitle 2"/>
          <p:cNvSpPr>
            <a:spLocks noGrp="1"/>
          </p:cNvSpPr>
          <p:nvPr>
            <p:ph type="subTitle" idx="1"/>
          </p:nvPr>
        </p:nvSpPr>
        <p:spPr>
          <a:xfrm>
            <a:off x="1142999" y="2572727"/>
            <a:ext cx="6858000" cy="405210"/>
          </a:xfrm>
        </p:spPr>
        <p:txBody>
          <a:bodyPr>
            <a:normAutofit/>
          </a:bodyPr>
          <a:lstStyle>
            <a:lvl1pPr marL="0" indent="0" algn="ctr">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Образец подзаголовка</a:t>
            </a:r>
            <a:endParaRPr lang="en-US" dirty="0"/>
          </a:p>
        </p:txBody>
      </p:sp>
    </p:spTree>
    <p:extLst>
      <p:ext uri="{BB962C8B-B14F-4D97-AF65-F5344CB8AC3E}">
        <p14:creationId xmlns:p14="http://schemas.microsoft.com/office/powerpoint/2010/main" val="387928514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Текстовая страница">
    <p:spTree>
      <p:nvGrpSpPr>
        <p:cNvPr id="1" name=""/>
        <p:cNvGrpSpPr/>
        <p:nvPr/>
      </p:nvGrpSpPr>
      <p:grpSpPr>
        <a:xfrm>
          <a:off x="0" y="0"/>
          <a:ext cx="0" cy="0"/>
          <a:chOff x="0" y="0"/>
          <a:chExt cx="0" cy="0"/>
        </a:xfrm>
      </p:grpSpPr>
      <p:pic>
        <p:nvPicPr>
          <p:cNvPr id="11" name="Рисунок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22450" y="184913"/>
            <a:ext cx="326883" cy="326883"/>
          </a:xfrm>
          <a:prstGeom prst="rect">
            <a:avLst/>
          </a:prstGeom>
        </p:spPr>
      </p:pic>
      <p:sp>
        <p:nvSpPr>
          <p:cNvPr id="3" name="Subtitle 2"/>
          <p:cNvSpPr>
            <a:spLocks noGrp="1"/>
          </p:cNvSpPr>
          <p:nvPr>
            <p:ph type="subTitle" idx="1" hasCustomPrompt="1"/>
          </p:nvPr>
        </p:nvSpPr>
        <p:spPr>
          <a:xfrm>
            <a:off x="354886" y="797244"/>
            <a:ext cx="7966522"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Образец подзаголовка, образец подзаголовка, образец подзаголовка, образец подзаголовка, образец подзаголовка, образец подзаголовка</a:t>
            </a:r>
            <a:endParaRPr lang="en-US" dirty="0"/>
          </a:p>
        </p:txBody>
      </p:sp>
      <p:sp>
        <p:nvSpPr>
          <p:cNvPr id="5" name="Текст 13"/>
          <p:cNvSpPr>
            <a:spLocks noGrp="1"/>
          </p:cNvSpPr>
          <p:nvPr>
            <p:ph type="body" sz="quarter" idx="22" hasCustomPrompt="1"/>
          </p:nvPr>
        </p:nvSpPr>
        <p:spPr>
          <a:xfrm>
            <a:off x="355300"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12" name="Title Placeholder 1"/>
          <p:cNvSpPr>
            <a:spLocks noGrp="1"/>
          </p:cNvSpPr>
          <p:nvPr>
            <p:ph type="title" hasCustomPrompt="1"/>
          </p:nvPr>
        </p:nvSpPr>
        <p:spPr>
          <a:xfrm>
            <a:off x="352074" y="390117"/>
            <a:ext cx="7976813" cy="394528"/>
          </a:xfrm>
          <a:prstGeom prst="rect">
            <a:avLst/>
          </a:prstGeom>
        </p:spPr>
        <p:txBody>
          <a:bodyPr vert="horz" lIns="91440" tIns="45720" rIns="91440" bIns="45720" rtlCol="0" anchor="t">
            <a:normAutofit/>
          </a:bodyPr>
          <a:lstStyle>
            <a:lvl1pPr>
              <a:defRPr/>
            </a:lvl1pPr>
          </a:lstStyle>
          <a:p>
            <a:r>
              <a:rPr lang="ru-RU" dirty="0"/>
              <a:t>Образец заголовка </a:t>
            </a:r>
            <a:endParaRPr lang="en-US" dirty="0"/>
          </a:p>
        </p:txBody>
      </p:sp>
    </p:spTree>
    <p:extLst>
      <p:ext uri="{BB962C8B-B14F-4D97-AF65-F5344CB8AC3E}">
        <p14:creationId xmlns:p14="http://schemas.microsoft.com/office/powerpoint/2010/main" val="296650901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Титульная обложка">
    <p:spTree>
      <p:nvGrpSpPr>
        <p:cNvPr id="1" name=""/>
        <p:cNvGrpSpPr/>
        <p:nvPr/>
      </p:nvGrpSpPr>
      <p:grpSpPr>
        <a:xfrm>
          <a:off x="0" y="0"/>
          <a:ext cx="0" cy="0"/>
          <a:chOff x="0" y="0"/>
          <a:chExt cx="0" cy="0"/>
        </a:xfrm>
      </p:grpSpPr>
      <p:sp>
        <p:nvSpPr>
          <p:cNvPr id="11" name="Прямоугольник 10"/>
          <p:cNvSpPr/>
          <p:nvPr userDrawn="1"/>
        </p:nvSpPr>
        <p:spPr>
          <a:xfrm>
            <a:off x="0" y="-4558"/>
            <a:ext cx="9144000" cy="5148058"/>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0" name="Рисунок 2"/>
          <p:cNvSpPr>
            <a:spLocks noGrp="1"/>
          </p:cNvSpPr>
          <p:nvPr>
            <p:ph type="pic" sz="quarter" idx="10"/>
          </p:nvPr>
        </p:nvSpPr>
        <p:spPr>
          <a:xfrm>
            <a:off x="0" y="0"/>
            <a:ext cx="9144000" cy="5143500"/>
          </a:xfrm>
        </p:spPr>
        <p:txBody>
          <a:bodyPr/>
          <a:lstStyle/>
          <a:p>
            <a:endParaRPr lang="ru-RU" dirty="0"/>
          </a:p>
        </p:txBody>
      </p:sp>
      <p:sp>
        <p:nvSpPr>
          <p:cNvPr id="4" name="Прямоугольник 3"/>
          <p:cNvSpPr/>
          <p:nvPr userDrawn="1"/>
        </p:nvSpPr>
        <p:spPr>
          <a:xfrm>
            <a:off x="397744" y="3560648"/>
            <a:ext cx="7046044" cy="705957"/>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50" dirty="0"/>
              <a:t>                </a:t>
            </a:r>
          </a:p>
        </p:txBody>
      </p:sp>
      <p:pic>
        <p:nvPicPr>
          <p:cNvPr id="7" name="Рисунок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194747" y="381596"/>
            <a:ext cx="575054" cy="575054"/>
          </a:xfrm>
          <a:prstGeom prst="rect">
            <a:avLst/>
          </a:prstGeom>
        </p:spPr>
      </p:pic>
    </p:spTree>
    <p:extLst>
      <p:ext uri="{BB962C8B-B14F-4D97-AF65-F5344CB8AC3E}">
        <p14:creationId xmlns:p14="http://schemas.microsoft.com/office/powerpoint/2010/main" val="234975729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Бордовая обложка">
    <p:spTree>
      <p:nvGrpSpPr>
        <p:cNvPr id="1" name=""/>
        <p:cNvGrpSpPr/>
        <p:nvPr/>
      </p:nvGrpSpPr>
      <p:grpSpPr>
        <a:xfrm>
          <a:off x="0" y="0"/>
          <a:ext cx="0" cy="0"/>
          <a:chOff x="0" y="0"/>
          <a:chExt cx="0" cy="0"/>
        </a:xfrm>
      </p:grpSpPr>
      <p:sp>
        <p:nvSpPr>
          <p:cNvPr id="2" name="Прямоугольник 1"/>
          <p:cNvSpPr/>
          <p:nvPr userDrawn="1"/>
        </p:nvSpPr>
        <p:spPr>
          <a:xfrm>
            <a:off x="-1991" y="-8330"/>
            <a:ext cx="9156901" cy="5165056"/>
          </a:xfrm>
          <a:prstGeom prst="rect">
            <a:avLst/>
          </a:prstGeom>
          <a:solidFill>
            <a:srgbClr val="FFCD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4" name="Рисунок 3"/>
          <p:cNvSpPr>
            <a:spLocks noGrp="1"/>
          </p:cNvSpPr>
          <p:nvPr>
            <p:ph type="pic" sz="quarter" idx="10"/>
          </p:nvPr>
        </p:nvSpPr>
        <p:spPr>
          <a:xfrm>
            <a:off x="2711" y="-3856"/>
            <a:ext cx="9157097" cy="5148263"/>
          </a:xfrm>
        </p:spPr>
        <p:txBody>
          <a:bodyPr vert="horz"/>
          <a:lstStyle>
            <a:lvl1pPr>
              <a:defRPr>
                <a:solidFill>
                  <a:schemeClr val="tx1"/>
                </a:solidFill>
              </a:defRPr>
            </a:lvl1pPr>
          </a:lstStyle>
          <a:p>
            <a:endParaRPr lang="ru-RU" dirty="0"/>
          </a:p>
        </p:txBody>
      </p:sp>
      <p:sp>
        <p:nvSpPr>
          <p:cNvPr id="6" name="Прямоугольник 5"/>
          <p:cNvSpPr/>
          <p:nvPr userDrawn="1"/>
        </p:nvSpPr>
        <p:spPr>
          <a:xfrm>
            <a:off x="386535" y="-4559"/>
            <a:ext cx="9144000" cy="51612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Tree>
    <p:extLst>
      <p:ext uri="{BB962C8B-B14F-4D97-AF65-F5344CB8AC3E}">
        <p14:creationId xmlns:p14="http://schemas.microsoft.com/office/powerpoint/2010/main" val="101780259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Текстовая страница 2">
    <p:spTree>
      <p:nvGrpSpPr>
        <p:cNvPr id="1" name=""/>
        <p:cNvGrpSpPr/>
        <p:nvPr/>
      </p:nvGrpSpPr>
      <p:grpSpPr>
        <a:xfrm>
          <a:off x="0" y="0"/>
          <a:ext cx="0" cy="0"/>
          <a:chOff x="0" y="0"/>
          <a:chExt cx="0" cy="0"/>
        </a:xfrm>
      </p:grpSpPr>
      <p:sp>
        <p:nvSpPr>
          <p:cNvPr id="14" name="Текст 13"/>
          <p:cNvSpPr>
            <a:spLocks noGrp="1"/>
          </p:cNvSpPr>
          <p:nvPr>
            <p:ph type="body" sz="quarter" idx="10" hasCustomPrompt="1"/>
          </p:nvPr>
        </p:nvSpPr>
        <p:spPr>
          <a:xfrm>
            <a:off x="358895" y="1824676"/>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16" name="Текст 15"/>
          <p:cNvSpPr>
            <a:spLocks noGrp="1"/>
          </p:cNvSpPr>
          <p:nvPr>
            <p:ph type="body" sz="quarter" idx="11" hasCustomPrompt="1"/>
          </p:nvPr>
        </p:nvSpPr>
        <p:spPr>
          <a:xfrm>
            <a:off x="358895" y="1617405"/>
            <a:ext cx="3149348" cy="297331"/>
          </a:xfrm>
        </p:spPr>
        <p:txBody>
          <a:bodyPr>
            <a:normAutofit/>
          </a:bodyPr>
          <a:lstStyle>
            <a:lvl1pPr>
              <a:defRPr sz="1425" b="1"/>
            </a:lvl1pPr>
          </a:lstStyle>
          <a:p>
            <a:pPr lvl="0"/>
            <a:r>
              <a:rPr lang="ru-RU" dirty="0"/>
              <a:t>Заголовок 2 уровня</a:t>
            </a:r>
          </a:p>
        </p:txBody>
      </p:sp>
      <p:pic>
        <p:nvPicPr>
          <p:cNvPr id="11" name="Рисунок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22450" y="184913"/>
            <a:ext cx="326883" cy="326883"/>
          </a:xfrm>
          <a:prstGeom prst="rect">
            <a:avLst/>
          </a:prstGeom>
        </p:spPr>
      </p:pic>
      <p:sp>
        <p:nvSpPr>
          <p:cNvPr id="19" name="Текст 13"/>
          <p:cNvSpPr>
            <a:spLocks noGrp="1"/>
          </p:cNvSpPr>
          <p:nvPr>
            <p:ph type="body" sz="quarter" idx="12" hasCustomPrompt="1"/>
          </p:nvPr>
        </p:nvSpPr>
        <p:spPr>
          <a:xfrm>
            <a:off x="348604" y="2784193"/>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20" name="Текст 15"/>
          <p:cNvSpPr>
            <a:spLocks noGrp="1"/>
          </p:cNvSpPr>
          <p:nvPr>
            <p:ph type="body" sz="quarter" idx="13" hasCustomPrompt="1"/>
          </p:nvPr>
        </p:nvSpPr>
        <p:spPr>
          <a:xfrm>
            <a:off x="348604" y="2576922"/>
            <a:ext cx="3149348" cy="297331"/>
          </a:xfrm>
        </p:spPr>
        <p:txBody>
          <a:bodyPr>
            <a:normAutofit/>
          </a:bodyPr>
          <a:lstStyle>
            <a:lvl1pPr>
              <a:defRPr sz="1425" b="1"/>
            </a:lvl1pPr>
          </a:lstStyle>
          <a:p>
            <a:pPr lvl="0"/>
            <a:r>
              <a:rPr lang="ru-RU" dirty="0"/>
              <a:t>Заголовок 2 уровня</a:t>
            </a:r>
          </a:p>
        </p:txBody>
      </p:sp>
      <p:sp>
        <p:nvSpPr>
          <p:cNvPr id="21" name="Текст 13"/>
          <p:cNvSpPr>
            <a:spLocks noGrp="1"/>
          </p:cNvSpPr>
          <p:nvPr>
            <p:ph type="body" sz="quarter" idx="14" hasCustomPrompt="1"/>
          </p:nvPr>
        </p:nvSpPr>
        <p:spPr>
          <a:xfrm>
            <a:off x="358895" y="3725995"/>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22" name="Текст 15"/>
          <p:cNvSpPr>
            <a:spLocks noGrp="1"/>
          </p:cNvSpPr>
          <p:nvPr>
            <p:ph type="body" sz="quarter" idx="15" hasCustomPrompt="1"/>
          </p:nvPr>
        </p:nvSpPr>
        <p:spPr>
          <a:xfrm>
            <a:off x="358895" y="3518724"/>
            <a:ext cx="3149348" cy="297331"/>
          </a:xfrm>
        </p:spPr>
        <p:txBody>
          <a:bodyPr>
            <a:normAutofit/>
          </a:bodyPr>
          <a:lstStyle>
            <a:lvl1pPr>
              <a:defRPr sz="1425" b="1"/>
            </a:lvl1pPr>
          </a:lstStyle>
          <a:p>
            <a:pPr lvl="0"/>
            <a:r>
              <a:rPr lang="ru-RU" dirty="0"/>
              <a:t>Заголовок 2 уровня</a:t>
            </a:r>
          </a:p>
        </p:txBody>
      </p:sp>
      <p:sp>
        <p:nvSpPr>
          <p:cNvPr id="23" name="Subtitle 2"/>
          <p:cNvSpPr>
            <a:spLocks noGrp="1"/>
          </p:cNvSpPr>
          <p:nvPr>
            <p:ph type="subTitle" idx="1" hasCustomPrompt="1"/>
          </p:nvPr>
        </p:nvSpPr>
        <p:spPr>
          <a:xfrm>
            <a:off x="346393" y="797244"/>
            <a:ext cx="7966522"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Образец подзаголовка, образец подзаголовка, образец подзаголовка, образец подзаголовка, образец подзаголовка, образец подзаголовка</a:t>
            </a:r>
            <a:endParaRPr lang="en-US" dirty="0"/>
          </a:p>
        </p:txBody>
      </p:sp>
      <p:sp>
        <p:nvSpPr>
          <p:cNvPr id="30" name="Текст 13"/>
          <p:cNvSpPr>
            <a:spLocks noGrp="1"/>
          </p:cNvSpPr>
          <p:nvPr>
            <p:ph type="body" sz="quarter" idx="22" hasCustomPrompt="1"/>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31" name="Title Placeholder 1"/>
          <p:cNvSpPr>
            <a:spLocks noGrp="1"/>
          </p:cNvSpPr>
          <p:nvPr>
            <p:ph type="title" hasCustomPrompt="1"/>
          </p:nvPr>
        </p:nvSpPr>
        <p:spPr>
          <a:xfrm>
            <a:off x="343581" y="390117"/>
            <a:ext cx="7976813" cy="394528"/>
          </a:xfrm>
          <a:prstGeom prst="rect">
            <a:avLst/>
          </a:prstGeom>
        </p:spPr>
        <p:txBody>
          <a:bodyPr vert="horz" lIns="91440" tIns="45720" rIns="91440" bIns="45720" rtlCol="0" anchor="t">
            <a:normAutofit/>
          </a:bodyPr>
          <a:lstStyle>
            <a:lvl1pPr>
              <a:defRPr/>
            </a:lvl1pPr>
          </a:lstStyle>
          <a:p>
            <a:r>
              <a:rPr lang="ru-RU" dirty="0"/>
              <a:t>Образец заголовка </a:t>
            </a:r>
            <a:endParaRPr lang="en-US" dirty="0"/>
          </a:p>
        </p:txBody>
      </p:sp>
    </p:spTree>
    <p:extLst>
      <p:ext uri="{BB962C8B-B14F-4D97-AF65-F5344CB8AC3E}">
        <p14:creationId xmlns:p14="http://schemas.microsoft.com/office/powerpoint/2010/main" val="228723878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Ненумерованные списки">
    <p:spTree>
      <p:nvGrpSpPr>
        <p:cNvPr id="1" name=""/>
        <p:cNvGrpSpPr/>
        <p:nvPr/>
      </p:nvGrpSpPr>
      <p:grpSpPr>
        <a:xfrm>
          <a:off x="0" y="0"/>
          <a:ext cx="0" cy="0"/>
          <a:chOff x="0" y="0"/>
          <a:chExt cx="0" cy="0"/>
        </a:xfrm>
      </p:grpSpPr>
      <p:sp>
        <p:nvSpPr>
          <p:cNvPr id="44" name="Текст 13"/>
          <p:cNvSpPr>
            <a:spLocks noGrp="1"/>
          </p:cNvSpPr>
          <p:nvPr>
            <p:ph type="body" sz="quarter" idx="14" hasCustomPrompt="1"/>
          </p:nvPr>
        </p:nvSpPr>
        <p:spPr>
          <a:xfrm>
            <a:off x="414245" y="1297930"/>
            <a:ext cx="2393463" cy="949785"/>
          </a:xfrm>
        </p:spPr>
        <p:txBody>
          <a:bodyPr>
            <a:noAutofit/>
          </a:bodyPr>
          <a:lstStyle>
            <a:lvl1pPr marL="148500" indent="-148500">
              <a:lnSpc>
                <a:spcPts val="1650"/>
              </a:lnSpc>
              <a:buFont typeface="Arial" panose="020B0604020202020204" pitchFamily="34" charset="0"/>
              <a:buChar char="•"/>
              <a:defRPr sz="1500"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46" name="Текст 13"/>
          <p:cNvSpPr>
            <a:spLocks noGrp="1"/>
          </p:cNvSpPr>
          <p:nvPr>
            <p:ph type="body" sz="quarter" idx="23" hasCustomPrompt="1"/>
          </p:nvPr>
        </p:nvSpPr>
        <p:spPr>
          <a:xfrm>
            <a:off x="407165" y="2346860"/>
            <a:ext cx="2393463" cy="949785"/>
          </a:xfrm>
        </p:spPr>
        <p:txBody>
          <a:bodyPr>
            <a:noAutofit/>
          </a:bodyPr>
          <a:lstStyle>
            <a:lvl1pPr marL="148500" indent="-148500">
              <a:lnSpc>
                <a:spcPts val="1650"/>
              </a:lnSpc>
              <a:buFont typeface="Arial" panose="020B0604020202020204" pitchFamily="34" charset="0"/>
              <a:buChar char="•"/>
              <a:defRPr sz="1500"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47" name="Текст 13"/>
          <p:cNvSpPr>
            <a:spLocks noGrp="1"/>
          </p:cNvSpPr>
          <p:nvPr>
            <p:ph type="body" sz="quarter" idx="24" hasCustomPrompt="1"/>
          </p:nvPr>
        </p:nvSpPr>
        <p:spPr>
          <a:xfrm>
            <a:off x="400084" y="3407928"/>
            <a:ext cx="2393463" cy="949785"/>
          </a:xfrm>
        </p:spPr>
        <p:txBody>
          <a:bodyPr>
            <a:noAutofit/>
          </a:bodyPr>
          <a:lstStyle>
            <a:lvl1pPr marL="148500" indent="-148500">
              <a:lnSpc>
                <a:spcPts val="1650"/>
              </a:lnSpc>
              <a:buFont typeface="Arial" panose="020B0604020202020204" pitchFamily="34" charset="0"/>
              <a:buChar char="•"/>
              <a:defRPr sz="1500"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48" name="Текст 13"/>
          <p:cNvSpPr>
            <a:spLocks noGrp="1"/>
          </p:cNvSpPr>
          <p:nvPr>
            <p:ph type="body" sz="quarter" idx="25" hasCustomPrompt="1"/>
          </p:nvPr>
        </p:nvSpPr>
        <p:spPr>
          <a:xfrm>
            <a:off x="3248387" y="1312531"/>
            <a:ext cx="1869034" cy="800168"/>
          </a:xfrm>
        </p:spPr>
        <p:txBody>
          <a:bodyPr>
            <a:noAutofit/>
          </a:bodyPr>
          <a:lstStyle>
            <a:lvl1pPr marL="121500" indent="-121500">
              <a:lnSpc>
                <a:spcPts val="1350"/>
              </a:lnSpc>
              <a:buFont typeface="Arial" panose="020B0604020202020204" pitchFamily="34" charset="0"/>
              <a:buChar char="•"/>
              <a:defRPr sz="112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49" name="Текст 13"/>
          <p:cNvSpPr>
            <a:spLocks noGrp="1"/>
          </p:cNvSpPr>
          <p:nvPr>
            <p:ph type="body" sz="quarter" idx="26" hasCustomPrompt="1"/>
          </p:nvPr>
        </p:nvSpPr>
        <p:spPr>
          <a:xfrm>
            <a:off x="5522515" y="1309540"/>
            <a:ext cx="1371744" cy="587135"/>
          </a:xfrm>
        </p:spPr>
        <p:txBody>
          <a:bodyPr>
            <a:noAutofit/>
          </a:bodyPr>
          <a:lstStyle>
            <a:lvl1pPr marL="75600" indent="-75600">
              <a:lnSpc>
                <a:spcPts val="975"/>
              </a:lnSpc>
              <a:buFont typeface="Arial" panose="020B0604020202020204" pitchFamily="34" charset="0"/>
              <a:buChar char="•"/>
              <a:defRPr sz="82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50" name="Текст 13"/>
          <p:cNvSpPr>
            <a:spLocks noGrp="1"/>
          </p:cNvSpPr>
          <p:nvPr>
            <p:ph type="body" sz="quarter" idx="27" hasCustomPrompt="1"/>
          </p:nvPr>
        </p:nvSpPr>
        <p:spPr>
          <a:xfrm>
            <a:off x="7444035" y="1324519"/>
            <a:ext cx="1313430" cy="383135"/>
          </a:xfrm>
        </p:spPr>
        <p:txBody>
          <a:bodyPr>
            <a:noAutofit/>
          </a:bodyPr>
          <a:lstStyle>
            <a:lvl1pPr marL="54000" indent="-54000">
              <a:lnSpc>
                <a:spcPct val="100000"/>
              </a:lnSpc>
              <a:buFont typeface="Arial" panose="020B0604020202020204" pitchFamily="34" charset="0"/>
              <a:buChar char="•"/>
              <a:defRPr sz="67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52" name="Текст 13"/>
          <p:cNvSpPr>
            <a:spLocks noGrp="1"/>
          </p:cNvSpPr>
          <p:nvPr>
            <p:ph type="body" sz="quarter" idx="28" hasCustomPrompt="1"/>
          </p:nvPr>
        </p:nvSpPr>
        <p:spPr>
          <a:xfrm>
            <a:off x="3254102" y="2129776"/>
            <a:ext cx="1869034" cy="800168"/>
          </a:xfrm>
        </p:spPr>
        <p:txBody>
          <a:bodyPr>
            <a:noAutofit/>
          </a:bodyPr>
          <a:lstStyle>
            <a:lvl1pPr marL="121500" indent="-121500">
              <a:lnSpc>
                <a:spcPts val="1350"/>
              </a:lnSpc>
              <a:buFont typeface="Arial" panose="020B0604020202020204" pitchFamily="34" charset="0"/>
              <a:buChar char="•"/>
              <a:defRPr sz="112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53" name="Текст 13"/>
          <p:cNvSpPr>
            <a:spLocks noGrp="1"/>
          </p:cNvSpPr>
          <p:nvPr>
            <p:ph type="body" sz="quarter" idx="29" hasCustomPrompt="1"/>
          </p:nvPr>
        </p:nvSpPr>
        <p:spPr>
          <a:xfrm>
            <a:off x="3254102" y="2941306"/>
            <a:ext cx="1869034" cy="800168"/>
          </a:xfrm>
        </p:spPr>
        <p:txBody>
          <a:bodyPr>
            <a:noAutofit/>
          </a:bodyPr>
          <a:lstStyle>
            <a:lvl1pPr marL="121500" indent="-121500">
              <a:lnSpc>
                <a:spcPts val="1350"/>
              </a:lnSpc>
              <a:buFont typeface="Arial" panose="020B0604020202020204" pitchFamily="34" charset="0"/>
              <a:buChar char="•"/>
              <a:defRPr sz="112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54" name="Текст 13"/>
          <p:cNvSpPr>
            <a:spLocks noGrp="1"/>
          </p:cNvSpPr>
          <p:nvPr>
            <p:ph type="body" sz="quarter" idx="30" hasCustomPrompt="1"/>
          </p:nvPr>
        </p:nvSpPr>
        <p:spPr>
          <a:xfrm>
            <a:off x="5522515" y="1949620"/>
            <a:ext cx="1371744" cy="587135"/>
          </a:xfrm>
        </p:spPr>
        <p:txBody>
          <a:bodyPr>
            <a:noAutofit/>
          </a:bodyPr>
          <a:lstStyle>
            <a:lvl1pPr marL="75600" indent="-75600">
              <a:lnSpc>
                <a:spcPts val="975"/>
              </a:lnSpc>
              <a:buFont typeface="Arial" panose="020B0604020202020204" pitchFamily="34" charset="0"/>
              <a:buChar char="•"/>
              <a:defRPr sz="82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55" name="Текст 13"/>
          <p:cNvSpPr>
            <a:spLocks noGrp="1"/>
          </p:cNvSpPr>
          <p:nvPr>
            <p:ph type="body" sz="quarter" idx="31" hasCustomPrompt="1"/>
          </p:nvPr>
        </p:nvSpPr>
        <p:spPr>
          <a:xfrm>
            <a:off x="5528230" y="2589700"/>
            <a:ext cx="1371744" cy="587135"/>
          </a:xfrm>
        </p:spPr>
        <p:txBody>
          <a:bodyPr>
            <a:noAutofit/>
          </a:bodyPr>
          <a:lstStyle>
            <a:lvl1pPr marL="75600" indent="-75600">
              <a:lnSpc>
                <a:spcPts val="975"/>
              </a:lnSpc>
              <a:buFont typeface="Arial" panose="020B0604020202020204" pitchFamily="34" charset="0"/>
              <a:buChar char="•"/>
              <a:defRPr sz="82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56" name="Текст 13"/>
          <p:cNvSpPr>
            <a:spLocks noGrp="1"/>
          </p:cNvSpPr>
          <p:nvPr>
            <p:ph type="body" sz="quarter" idx="32" hasCustomPrompt="1"/>
          </p:nvPr>
        </p:nvSpPr>
        <p:spPr>
          <a:xfrm>
            <a:off x="7444035" y="1724569"/>
            <a:ext cx="1313430" cy="383135"/>
          </a:xfrm>
        </p:spPr>
        <p:txBody>
          <a:bodyPr>
            <a:noAutofit/>
          </a:bodyPr>
          <a:lstStyle>
            <a:lvl1pPr marL="54000" indent="-54000">
              <a:lnSpc>
                <a:spcPct val="100000"/>
              </a:lnSpc>
              <a:buFont typeface="Arial" panose="020B0604020202020204" pitchFamily="34" charset="0"/>
              <a:buChar char="•"/>
              <a:defRPr sz="67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57" name="Текст 13"/>
          <p:cNvSpPr>
            <a:spLocks noGrp="1"/>
          </p:cNvSpPr>
          <p:nvPr>
            <p:ph type="body" sz="quarter" idx="33" hasCustomPrompt="1"/>
          </p:nvPr>
        </p:nvSpPr>
        <p:spPr>
          <a:xfrm>
            <a:off x="7443603" y="2114417"/>
            <a:ext cx="1313430" cy="383135"/>
          </a:xfrm>
        </p:spPr>
        <p:txBody>
          <a:bodyPr>
            <a:noAutofit/>
          </a:bodyPr>
          <a:lstStyle>
            <a:lvl1pPr marL="54000" indent="-54000">
              <a:lnSpc>
                <a:spcPct val="100000"/>
              </a:lnSpc>
              <a:buFont typeface="Arial" panose="020B0604020202020204" pitchFamily="34" charset="0"/>
              <a:buChar char="•"/>
              <a:defRPr sz="67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pic>
        <p:nvPicPr>
          <p:cNvPr id="30" name="Рисунок 2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22450" y="184913"/>
            <a:ext cx="326883" cy="326883"/>
          </a:xfrm>
          <a:prstGeom prst="rect">
            <a:avLst/>
          </a:prstGeom>
        </p:spPr>
      </p:pic>
      <p:sp>
        <p:nvSpPr>
          <p:cNvPr id="26" name="Текст 13"/>
          <p:cNvSpPr>
            <a:spLocks noGrp="1"/>
          </p:cNvSpPr>
          <p:nvPr userDrawn="1">
            <p:ph type="body" sz="quarter" idx="22" hasCustomPrompt="1"/>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27" name="Title Placeholder 1"/>
          <p:cNvSpPr>
            <a:spLocks noGrp="1"/>
          </p:cNvSpPr>
          <p:nvPr userDrawn="1">
            <p:ph type="title" hasCustomPrompt="1"/>
          </p:nvPr>
        </p:nvSpPr>
        <p:spPr>
          <a:xfrm>
            <a:off x="343581" y="390117"/>
            <a:ext cx="7976813" cy="394528"/>
          </a:xfrm>
          <a:prstGeom prst="rect">
            <a:avLst/>
          </a:prstGeom>
        </p:spPr>
        <p:txBody>
          <a:bodyPr vert="horz" lIns="91440" tIns="45720" rIns="91440" bIns="45720" rtlCol="0" anchor="t">
            <a:normAutofit/>
          </a:bodyPr>
          <a:lstStyle>
            <a:lvl1pPr>
              <a:defRPr/>
            </a:lvl1pPr>
          </a:lstStyle>
          <a:p>
            <a:r>
              <a:rPr lang="ru-RU" dirty="0"/>
              <a:t>Образец заголовка </a:t>
            </a:r>
            <a:endParaRPr lang="en-US" dirty="0"/>
          </a:p>
        </p:txBody>
      </p:sp>
    </p:spTree>
    <p:extLst>
      <p:ext uri="{BB962C8B-B14F-4D97-AF65-F5344CB8AC3E}">
        <p14:creationId xmlns:p14="http://schemas.microsoft.com/office/powerpoint/2010/main" val="244847143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Ненумерованные списки">
    <p:spTree>
      <p:nvGrpSpPr>
        <p:cNvPr id="1" name=""/>
        <p:cNvGrpSpPr/>
        <p:nvPr/>
      </p:nvGrpSpPr>
      <p:grpSpPr>
        <a:xfrm>
          <a:off x="0" y="0"/>
          <a:ext cx="0" cy="0"/>
          <a:chOff x="0" y="0"/>
          <a:chExt cx="0" cy="0"/>
        </a:xfrm>
      </p:grpSpPr>
      <p:sp>
        <p:nvSpPr>
          <p:cNvPr id="44" name="Текст 13"/>
          <p:cNvSpPr>
            <a:spLocks noGrp="1"/>
          </p:cNvSpPr>
          <p:nvPr>
            <p:ph type="body" sz="quarter" idx="14" hasCustomPrompt="1"/>
          </p:nvPr>
        </p:nvSpPr>
        <p:spPr>
          <a:xfrm>
            <a:off x="383900" y="1285791"/>
            <a:ext cx="2393463" cy="3311184"/>
          </a:xfrm>
        </p:spPr>
        <p:txBody>
          <a:bodyPr>
            <a:noAutofit/>
          </a:bodyPr>
          <a:lstStyle>
            <a:lvl1pPr marL="148500" indent="-148500">
              <a:lnSpc>
                <a:spcPts val="1650"/>
              </a:lnSpc>
              <a:buFont typeface="+mj-lt"/>
              <a:buAutoNum type="arabicPeriod"/>
              <a:defRPr sz="1500"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48" name="Текст 13"/>
          <p:cNvSpPr>
            <a:spLocks noGrp="1"/>
          </p:cNvSpPr>
          <p:nvPr>
            <p:ph type="body" sz="quarter" idx="25" hasCustomPrompt="1"/>
          </p:nvPr>
        </p:nvSpPr>
        <p:spPr>
          <a:xfrm>
            <a:off x="3236249" y="1300393"/>
            <a:ext cx="1869034" cy="3296582"/>
          </a:xfrm>
        </p:spPr>
        <p:txBody>
          <a:bodyPr>
            <a:noAutofit/>
          </a:bodyPr>
          <a:lstStyle>
            <a:lvl1pPr marL="121500" indent="-121500">
              <a:lnSpc>
                <a:spcPts val="1275"/>
              </a:lnSpc>
              <a:buFont typeface="+mj-lt"/>
              <a:buAutoNum type="arabicPeriod"/>
              <a:defRPr sz="112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49" name="Текст 13"/>
          <p:cNvSpPr>
            <a:spLocks noGrp="1"/>
          </p:cNvSpPr>
          <p:nvPr>
            <p:ph type="body" sz="quarter" idx="26" hasCustomPrompt="1"/>
          </p:nvPr>
        </p:nvSpPr>
        <p:spPr>
          <a:xfrm>
            <a:off x="5486796" y="1305969"/>
            <a:ext cx="1596483" cy="3291006"/>
          </a:xfrm>
        </p:spPr>
        <p:txBody>
          <a:bodyPr>
            <a:noAutofit/>
          </a:bodyPr>
          <a:lstStyle>
            <a:lvl1pPr marL="94500" indent="-94500">
              <a:lnSpc>
                <a:spcPct val="100000"/>
              </a:lnSpc>
              <a:buFont typeface="+mj-lt"/>
              <a:buAutoNum type="arabicPeriod"/>
              <a:defRPr sz="82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50" name="Текст 13"/>
          <p:cNvSpPr>
            <a:spLocks noGrp="1"/>
          </p:cNvSpPr>
          <p:nvPr>
            <p:ph type="body" sz="quarter" idx="27" hasCustomPrompt="1"/>
          </p:nvPr>
        </p:nvSpPr>
        <p:spPr>
          <a:xfrm>
            <a:off x="7420817" y="1319162"/>
            <a:ext cx="1313430" cy="3277813"/>
          </a:xfrm>
        </p:spPr>
        <p:txBody>
          <a:bodyPr>
            <a:noAutofit/>
          </a:bodyPr>
          <a:lstStyle>
            <a:lvl1pPr marL="81000" indent="-81000">
              <a:lnSpc>
                <a:spcPct val="100000"/>
              </a:lnSpc>
              <a:buFont typeface="+mj-lt"/>
              <a:buAutoNum type="arabicPeriod"/>
              <a:defRPr sz="67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pic>
        <p:nvPicPr>
          <p:cNvPr id="30" name="Рисунок 2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22450" y="184913"/>
            <a:ext cx="326883" cy="326883"/>
          </a:xfrm>
          <a:prstGeom prst="rect">
            <a:avLst/>
          </a:prstGeom>
        </p:spPr>
      </p:pic>
      <p:sp>
        <p:nvSpPr>
          <p:cNvPr id="16" name="Текст 13"/>
          <p:cNvSpPr>
            <a:spLocks noGrp="1"/>
          </p:cNvSpPr>
          <p:nvPr>
            <p:ph type="body" sz="quarter" idx="22" hasCustomPrompt="1"/>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18" name="Title Placeholder 1"/>
          <p:cNvSpPr>
            <a:spLocks noGrp="1"/>
          </p:cNvSpPr>
          <p:nvPr>
            <p:ph type="title" hasCustomPrompt="1"/>
          </p:nvPr>
        </p:nvSpPr>
        <p:spPr>
          <a:xfrm>
            <a:off x="343581" y="390117"/>
            <a:ext cx="7976813" cy="394528"/>
          </a:xfrm>
          <a:prstGeom prst="rect">
            <a:avLst/>
          </a:prstGeom>
        </p:spPr>
        <p:txBody>
          <a:bodyPr vert="horz" lIns="91440" tIns="45720" rIns="91440" bIns="45720" rtlCol="0" anchor="t">
            <a:normAutofit/>
          </a:bodyPr>
          <a:lstStyle>
            <a:lvl1pPr>
              <a:defRPr/>
            </a:lvl1pPr>
          </a:lstStyle>
          <a:p>
            <a:r>
              <a:rPr lang="ru-RU" dirty="0"/>
              <a:t>Образец заголовка </a:t>
            </a:r>
            <a:endParaRPr lang="en-US" dirty="0"/>
          </a:p>
        </p:txBody>
      </p:sp>
    </p:spTree>
    <p:extLst>
      <p:ext uri="{BB962C8B-B14F-4D97-AF65-F5344CB8AC3E}">
        <p14:creationId xmlns:p14="http://schemas.microsoft.com/office/powerpoint/2010/main" val="281529337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Контент и большое фото ">
    <p:spTree>
      <p:nvGrpSpPr>
        <p:cNvPr id="1" name=""/>
        <p:cNvGrpSpPr/>
        <p:nvPr/>
      </p:nvGrpSpPr>
      <p:grpSpPr>
        <a:xfrm>
          <a:off x="0" y="0"/>
          <a:ext cx="0" cy="0"/>
          <a:chOff x="0" y="0"/>
          <a:chExt cx="0" cy="0"/>
        </a:xfrm>
      </p:grpSpPr>
      <p:sp>
        <p:nvSpPr>
          <p:cNvPr id="15" name="Прямоугольник 14"/>
          <p:cNvSpPr/>
          <p:nvPr userDrawn="1"/>
        </p:nvSpPr>
        <p:spPr>
          <a:xfrm>
            <a:off x="3186484" y="0"/>
            <a:ext cx="595862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6" name="Рисунок 23"/>
          <p:cNvSpPr>
            <a:spLocks noGrp="1"/>
          </p:cNvSpPr>
          <p:nvPr>
            <p:ph type="pic" sz="quarter" idx="23"/>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a:lstStyle/>
          <a:p>
            <a:endParaRPr lang="ru-RU" dirty="0"/>
          </a:p>
        </p:txBody>
      </p:sp>
      <p:sp>
        <p:nvSpPr>
          <p:cNvPr id="27" name="Овал 26"/>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28" name="Рисунок 2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24687" y="184913"/>
            <a:ext cx="326883" cy="326883"/>
          </a:xfrm>
          <a:prstGeom prst="rect">
            <a:avLst/>
          </a:prstGeom>
          <a:noFill/>
        </p:spPr>
      </p:pic>
      <p:sp>
        <p:nvSpPr>
          <p:cNvPr id="8" name="Subtitle 2"/>
          <p:cNvSpPr>
            <a:spLocks noGrp="1"/>
          </p:cNvSpPr>
          <p:nvPr>
            <p:ph type="subTitle" idx="1" hasCustomPrompt="1"/>
          </p:nvPr>
        </p:nvSpPr>
        <p:spPr>
          <a:xfrm>
            <a:off x="347466" y="1310305"/>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Мы создаем и используем </a:t>
            </a:r>
            <a:r>
              <a:rPr lang="ru-RU" dirty="0" err="1"/>
              <a:t>топовые</a:t>
            </a:r>
            <a:r>
              <a:rPr lang="ru-RU" dirty="0"/>
              <a:t> технологии, разрабатываем крутые проекты в </a:t>
            </a:r>
            <a:r>
              <a:rPr lang="ru-RU" dirty="0" err="1"/>
              <a:t>cфере</a:t>
            </a:r>
            <a:r>
              <a:rPr lang="ru-RU" dirty="0"/>
              <a:t> HR-</a:t>
            </a:r>
            <a:r>
              <a:rPr lang="ru-RU" dirty="0" err="1"/>
              <a:t>tech</a:t>
            </a:r>
            <a:r>
              <a:rPr lang="ru-RU" dirty="0"/>
              <a:t> и всеми силами пытаемся упростить жизнь миллионам людей.</a:t>
            </a:r>
          </a:p>
          <a:p>
            <a:endParaRPr lang="ru-RU" dirty="0"/>
          </a:p>
          <a:p>
            <a:endParaRPr lang="ru-RU" dirty="0"/>
          </a:p>
          <a:p>
            <a:endParaRPr lang="ru-RU" b="1" dirty="0"/>
          </a:p>
        </p:txBody>
      </p:sp>
      <p:sp>
        <p:nvSpPr>
          <p:cNvPr id="18" name="Текст 13"/>
          <p:cNvSpPr>
            <a:spLocks noGrp="1"/>
          </p:cNvSpPr>
          <p:nvPr>
            <p:ph type="body" sz="quarter" idx="12" hasCustomPrompt="1"/>
          </p:nvPr>
        </p:nvSpPr>
        <p:spPr>
          <a:xfrm>
            <a:off x="335124" y="3169259"/>
            <a:ext cx="2146215" cy="1512168"/>
          </a:xfrm>
        </p:spPr>
        <p:txBody>
          <a:bodyPr>
            <a:noAutofit/>
          </a:bodyPr>
          <a:lstStyle>
            <a:lvl1pPr marL="0" indent="0">
              <a:lnSpc>
                <a:spcPct val="100000"/>
              </a:lnSpc>
              <a:buFont typeface="Arial" panose="020B0604020202020204" pitchFamily="34" charset="0"/>
              <a:buNone/>
              <a:defRPr sz="1500" baseline="0"/>
            </a:lvl1pPr>
          </a:lstStyle>
          <a:p>
            <a:pPr lvl="0"/>
            <a:r>
              <a:rPr lang="ru-RU" dirty="0"/>
              <a:t>Мы создаем и используем </a:t>
            </a:r>
            <a:r>
              <a:rPr lang="ru-RU" dirty="0" err="1"/>
              <a:t>топовых</a:t>
            </a:r>
            <a:r>
              <a:rPr lang="ru-RU" dirty="0"/>
              <a:t> технологий, разрабатываем крутые проекты</a:t>
            </a:r>
          </a:p>
        </p:txBody>
      </p:sp>
      <p:sp>
        <p:nvSpPr>
          <p:cNvPr id="7" name="Title Placeholder 1"/>
          <p:cNvSpPr>
            <a:spLocks noGrp="1"/>
          </p:cNvSpPr>
          <p:nvPr>
            <p:ph type="title"/>
          </p:nvPr>
        </p:nvSpPr>
        <p:spPr>
          <a:xfrm>
            <a:off x="348604" y="411647"/>
            <a:ext cx="2495204" cy="914199"/>
          </a:xfrm>
          <a:prstGeom prst="rect">
            <a:avLst/>
          </a:prstGeom>
        </p:spPr>
        <p:txBody>
          <a:bodyPr vert="horz" lIns="91440" tIns="45720" rIns="91440" bIns="45720" rtlCol="0" anchor="t">
            <a:normAutofit/>
          </a:bodyPr>
          <a:lstStyle>
            <a:lvl1pPr>
              <a:lnSpc>
                <a:spcPts val="2700"/>
              </a:lnSpc>
              <a:defRPr/>
            </a:lvl1pPr>
          </a:lstStyle>
          <a:p>
            <a:r>
              <a:rPr lang="ru-RU" dirty="0"/>
              <a:t>Образец заголовка</a:t>
            </a:r>
            <a:endParaRPr lang="en-US" dirty="0"/>
          </a:p>
        </p:txBody>
      </p:sp>
      <p:sp>
        <p:nvSpPr>
          <p:cNvPr id="21" name="Текст 13"/>
          <p:cNvSpPr>
            <a:spLocks noGrp="1"/>
          </p:cNvSpPr>
          <p:nvPr>
            <p:ph type="body" sz="quarter" idx="22" hasCustomPrompt="1"/>
          </p:nvPr>
        </p:nvSpPr>
        <p:spPr>
          <a:xfrm>
            <a:off x="346807" y="229348"/>
            <a:ext cx="249700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Tree>
    <p:extLst>
      <p:ext uri="{BB962C8B-B14F-4D97-AF65-F5344CB8AC3E}">
        <p14:creationId xmlns:p14="http://schemas.microsoft.com/office/powerpoint/2010/main" val="319435769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Контент и среднее фото">
    <p:spTree>
      <p:nvGrpSpPr>
        <p:cNvPr id="1" name=""/>
        <p:cNvGrpSpPr/>
        <p:nvPr/>
      </p:nvGrpSpPr>
      <p:grpSpPr>
        <a:xfrm>
          <a:off x="0" y="0"/>
          <a:ext cx="0" cy="0"/>
          <a:chOff x="0" y="0"/>
          <a:chExt cx="0" cy="0"/>
        </a:xfrm>
      </p:grpSpPr>
      <p:sp>
        <p:nvSpPr>
          <p:cNvPr id="15" name="Прямоугольник 14"/>
          <p:cNvSpPr/>
          <p:nvPr userDrawn="1"/>
        </p:nvSpPr>
        <p:spPr>
          <a:xfrm>
            <a:off x="4580879" y="0"/>
            <a:ext cx="4563121"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8" name="Subtitle 2"/>
          <p:cNvSpPr>
            <a:spLocks noGrp="1"/>
          </p:cNvSpPr>
          <p:nvPr>
            <p:ph type="subTitle" idx="1" hasCustomPrompt="1"/>
          </p:nvPr>
        </p:nvSpPr>
        <p:spPr>
          <a:xfrm>
            <a:off x="344608" y="974286"/>
            <a:ext cx="3508977"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Мы создаем и используем </a:t>
            </a:r>
            <a:r>
              <a:rPr lang="ru-RU" dirty="0" err="1"/>
              <a:t>топовые</a:t>
            </a:r>
            <a:r>
              <a:rPr lang="ru-RU" dirty="0"/>
              <a:t> технологии, разрабатываем крутые проекты в </a:t>
            </a:r>
            <a:r>
              <a:rPr lang="ru-RU" dirty="0" err="1"/>
              <a:t>cфере</a:t>
            </a:r>
            <a:r>
              <a:rPr lang="ru-RU" dirty="0"/>
              <a:t> HR-</a:t>
            </a:r>
            <a:r>
              <a:rPr lang="ru-RU" dirty="0" err="1"/>
              <a:t>tech</a:t>
            </a:r>
            <a:r>
              <a:rPr lang="ru-RU" dirty="0"/>
              <a:t> и всеми силами пытаемся упростить жизнь миллионам людей.</a:t>
            </a:r>
          </a:p>
          <a:p>
            <a:endParaRPr lang="ru-RU" dirty="0"/>
          </a:p>
          <a:p>
            <a:endParaRPr lang="ru-RU" dirty="0"/>
          </a:p>
          <a:p>
            <a:endParaRPr lang="ru-RU" b="1" dirty="0"/>
          </a:p>
        </p:txBody>
      </p:sp>
      <p:sp>
        <p:nvSpPr>
          <p:cNvPr id="18" name="Текст 13"/>
          <p:cNvSpPr>
            <a:spLocks noGrp="1"/>
          </p:cNvSpPr>
          <p:nvPr>
            <p:ph type="body" sz="quarter" idx="12" hasCustomPrompt="1"/>
          </p:nvPr>
        </p:nvSpPr>
        <p:spPr>
          <a:xfrm>
            <a:off x="346554" y="2131657"/>
            <a:ext cx="3513197" cy="1837961"/>
          </a:xfrm>
        </p:spPr>
        <p:txBody>
          <a:bodyPr>
            <a:noAutofit/>
          </a:bodyPr>
          <a:lstStyle>
            <a:lvl1pPr marL="0" indent="0">
              <a:lnSpc>
                <a:spcPct val="100000"/>
              </a:lnSpc>
              <a:buFont typeface="Arial" panose="020B0604020202020204" pitchFamily="34" charset="0"/>
              <a:buNone/>
              <a:defRPr sz="1500" baseline="0"/>
            </a:lvl1pPr>
          </a:lstStyle>
          <a:p>
            <a:pPr lvl="0"/>
            <a:r>
              <a:rPr lang="ru-RU" dirty="0"/>
              <a:t>Для этого нам просто необходимы высокотехнологичные мобильные приложения, и в </a:t>
            </a:r>
            <a:r>
              <a:rPr lang="ru-RU" dirty="0" err="1"/>
              <a:t>hh</a:t>
            </a:r>
            <a:r>
              <a:rPr lang="ru-RU" dirty="0"/>
              <a:t> их четыре. Два на </a:t>
            </a:r>
            <a:r>
              <a:rPr lang="ru-RU" dirty="0" err="1"/>
              <a:t>Android</a:t>
            </a:r>
            <a:r>
              <a:rPr lang="ru-RU" dirty="0"/>
              <a:t> и два на </a:t>
            </a:r>
            <a:r>
              <a:rPr lang="ru-RU" dirty="0" err="1"/>
              <a:t>iOS</a:t>
            </a:r>
            <a:r>
              <a:rPr lang="ru-RU" dirty="0"/>
              <a:t>, отдельно для работодателей и соискателей. Мобильные разработчики — супергерои нашего времени и кавалерия технологий.</a:t>
            </a:r>
          </a:p>
        </p:txBody>
      </p:sp>
      <p:sp>
        <p:nvSpPr>
          <p:cNvPr id="9" name="Текст 13"/>
          <p:cNvSpPr>
            <a:spLocks noGrp="1"/>
          </p:cNvSpPr>
          <p:nvPr>
            <p:ph type="body" sz="quarter" idx="22" hasCustomPrompt="1"/>
          </p:nvPr>
        </p:nvSpPr>
        <p:spPr>
          <a:xfrm>
            <a:off x="350379" y="231729"/>
            <a:ext cx="3509372"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7" name="Title Placeholder 1"/>
          <p:cNvSpPr>
            <a:spLocks noGrp="1"/>
          </p:cNvSpPr>
          <p:nvPr>
            <p:ph type="title"/>
          </p:nvPr>
        </p:nvSpPr>
        <p:spPr>
          <a:xfrm>
            <a:off x="340482" y="390080"/>
            <a:ext cx="3519269" cy="702078"/>
          </a:xfrm>
          <a:prstGeom prst="rect">
            <a:avLst/>
          </a:prstGeom>
        </p:spPr>
        <p:txBody>
          <a:bodyPr vert="horz" lIns="91440" tIns="45720" rIns="91440" bIns="45720" rtlCol="0" anchor="t">
            <a:normAutofit/>
          </a:bodyPr>
          <a:lstStyle/>
          <a:p>
            <a:r>
              <a:rPr lang="ru-RU" dirty="0"/>
              <a:t>Образец заголовка</a:t>
            </a:r>
            <a:endParaRPr lang="en-US" dirty="0"/>
          </a:p>
        </p:txBody>
      </p:sp>
      <p:sp>
        <p:nvSpPr>
          <p:cNvPr id="13" name="Овал 12"/>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17" name="Рисунок 1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24687" y="184913"/>
            <a:ext cx="326883" cy="326883"/>
          </a:xfrm>
          <a:prstGeom prst="rect">
            <a:avLst/>
          </a:prstGeom>
          <a:noFill/>
        </p:spPr>
      </p:pic>
      <p:sp>
        <p:nvSpPr>
          <p:cNvPr id="12" name="Рисунок 23"/>
          <p:cNvSpPr>
            <a:spLocks noGrp="1"/>
          </p:cNvSpPr>
          <p:nvPr>
            <p:ph type="pic" sz="quarter" idx="23"/>
          </p:nvPr>
        </p:nvSpPr>
        <p:spPr>
          <a:xfrm>
            <a:off x="4576891" y="-3890"/>
            <a:ext cx="4568221" cy="5150076"/>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613495 h 6997137"/>
              <a:gd name="connsiteX1" fmla="*/ 0 w 7948336"/>
              <a:gd name="connsiteY1" fmla="*/ 124895 h 6997137"/>
              <a:gd name="connsiteX2" fmla="*/ 7947252 w 7948336"/>
              <a:gd name="connsiteY2" fmla="*/ 129174 h 6997137"/>
              <a:gd name="connsiteX3" fmla="*/ 7946858 w 7948336"/>
              <a:gd name="connsiteY3" fmla="*/ 6984794 h 6997137"/>
              <a:gd name="connsiteX4" fmla="*/ 7338 w 7948336"/>
              <a:gd name="connsiteY4" fmla="*/ 6997137 h 6997137"/>
              <a:gd name="connsiteX5" fmla="*/ 1040 w 7948336"/>
              <a:gd name="connsiteY5" fmla="*/ 613495 h 6997137"/>
              <a:gd name="connsiteX6" fmla="*/ 7250364 w 7948336"/>
              <a:gd name="connsiteY6" fmla="*/ 591932 h 6997137"/>
              <a:gd name="connsiteX7" fmla="*/ 7463184 w 7948336"/>
              <a:gd name="connsiteY7" fmla="*/ 814177 h 6997137"/>
              <a:gd name="connsiteX8" fmla="*/ 7690753 w 7948336"/>
              <a:gd name="connsiteY8" fmla="*/ 594312 h 6997137"/>
              <a:gd name="connsiteX9" fmla="*/ 7468875 w 7948336"/>
              <a:gd name="connsiteY9" fmla="*/ 375374 h 6997137"/>
              <a:gd name="connsiteX10" fmla="*/ 7250364 w 7948336"/>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830123 w 7940999"/>
              <a:gd name="connsiteY0" fmla="*/ 622491 h 6983273"/>
              <a:gd name="connsiteX1" fmla="*/ 1850038 w 7940999"/>
              <a:gd name="connsiteY1" fmla="*/ 111031 h 6983273"/>
              <a:gd name="connsiteX2" fmla="*/ 7939915 w 7940999"/>
              <a:gd name="connsiteY2" fmla="*/ 115310 h 6983273"/>
              <a:gd name="connsiteX3" fmla="*/ 7939521 w 7940999"/>
              <a:gd name="connsiteY3" fmla="*/ 6970930 h 6983273"/>
              <a:gd name="connsiteX4" fmla="*/ 1 w 7940999"/>
              <a:gd name="connsiteY4" fmla="*/ 6983273 h 6983273"/>
              <a:gd name="connsiteX5" fmla="*/ 1830123 w 7940999"/>
              <a:gd name="connsiteY5" fmla="*/ 622491 h 6983273"/>
              <a:gd name="connsiteX6" fmla="*/ 7243027 w 7940999"/>
              <a:gd name="connsiteY6" fmla="*/ 578068 h 6983273"/>
              <a:gd name="connsiteX7" fmla="*/ 7455847 w 7940999"/>
              <a:gd name="connsiteY7" fmla="*/ 800313 h 6983273"/>
              <a:gd name="connsiteX8" fmla="*/ 7683416 w 7940999"/>
              <a:gd name="connsiteY8" fmla="*/ 580448 h 6983273"/>
              <a:gd name="connsiteX9" fmla="*/ 7461538 w 7940999"/>
              <a:gd name="connsiteY9" fmla="*/ 361510 h 6983273"/>
              <a:gd name="connsiteX10" fmla="*/ 7243027 w 7940999"/>
              <a:gd name="connsiteY10" fmla="*/ 578068 h 6983273"/>
              <a:gd name="connsiteX0" fmla="*/ 1830123 w 7940999"/>
              <a:gd name="connsiteY0" fmla="*/ 51360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30123 w 7940999"/>
              <a:gd name="connsiteY5" fmla="*/ 51360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1852983 w 7940999"/>
              <a:gd name="connsiteY0" fmla="*/ 50598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52983 w 7940999"/>
              <a:gd name="connsiteY5" fmla="*/ 50598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2945 w 6090961"/>
              <a:gd name="connsiteY0" fmla="*/ 619462 h 6987864"/>
              <a:gd name="connsiteX1" fmla="*/ 0 w 6090961"/>
              <a:gd name="connsiteY1" fmla="*/ 115622 h 6987864"/>
              <a:gd name="connsiteX2" fmla="*/ 6089877 w 6090961"/>
              <a:gd name="connsiteY2" fmla="*/ 119901 h 6987864"/>
              <a:gd name="connsiteX3" fmla="*/ 6089483 w 6090961"/>
              <a:gd name="connsiteY3" fmla="*/ 6975521 h 6987864"/>
              <a:gd name="connsiteX4" fmla="*/ 16863 w 6090961"/>
              <a:gd name="connsiteY4" fmla="*/ 6987864 h 6987864"/>
              <a:gd name="connsiteX5" fmla="*/ 2945 w 6090961"/>
              <a:gd name="connsiteY5" fmla="*/ 619462 h 6987864"/>
              <a:gd name="connsiteX6" fmla="*/ 5392989 w 6090961"/>
              <a:gd name="connsiteY6" fmla="*/ 582659 h 6987864"/>
              <a:gd name="connsiteX7" fmla="*/ 5605809 w 6090961"/>
              <a:gd name="connsiteY7" fmla="*/ 804904 h 6987864"/>
              <a:gd name="connsiteX8" fmla="*/ 5833378 w 6090961"/>
              <a:gd name="connsiteY8" fmla="*/ 585039 h 6987864"/>
              <a:gd name="connsiteX9" fmla="*/ 5611500 w 6090961"/>
              <a:gd name="connsiteY9" fmla="*/ 366101 h 6987864"/>
              <a:gd name="connsiteX10" fmla="*/ 5392989 w 6090961"/>
              <a:gd name="connsiteY10" fmla="*/ 582659 h 6987864"/>
              <a:gd name="connsiteX0" fmla="*/ 2945 w 6090961"/>
              <a:gd name="connsiteY0" fmla="*/ 50598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50598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4996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996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369 w 6113785"/>
              <a:gd name="connsiteY0" fmla="*/ 486936 h 6874388"/>
              <a:gd name="connsiteX1" fmla="*/ 22824 w 6113785"/>
              <a:gd name="connsiteY1" fmla="*/ 2146 h 6874388"/>
              <a:gd name="connsiteX2" fmla="*/ 6112701 w 6113785"/>
              <a:gd name="connsiteY2" fmla="*/ 6425 h 6874388"/>
              <a:gd name="connsiteX3" fmla="*/ 6112307 w 6113785"/>
              <a:gd name="connsiteY3" fmla="*/ 6862045 h 6874388"/>
              <a:gd name="connsiteX4" fmla="*/ 39687 w 6113785"/>
              <a:gd name="connsiteY4" fmla="*/ 6874388 h 6874388"/>
              <a:gd name="connsiteX5" fmla="*/ 369 w 6113785"/>
              <a:gd name="connsiteY5" fmla="*/ 486936 h 6874388"/>
              <a:gd name="connsiteX6" fmla="*/ 5415813 w 6113785"/>
              <a:gd name="connsiteY6" fmla="*/ 469183 h 6874388"/>
              <a:gd name="connsiteX7" fmla="*/ 5628633 w 6113785"/>
              <a:gd name="connsiteY7" fmla="*/ 691428 h 6874388"/>
              <a:gd name="connsiteX8" fmla="*/ 5856202 w 6113785"/>
              <a:gd name="connsiteY8" fmla="*/ 471563 h 6874388"/>
              <a:gd name="connsiteX9" fmla="*/ 5634324 w 6113785"/>
              <a:gd name="connsiteY9" fmla="*/ 252625 h 6874388"/>
              <a:gd name="connsiteX10" fmla="*/ 5415813 w 6113785"/>
              <a:gd name="connsiteY10" fmla="*/ 469183 h 6874388"/>
              <a:gd name="connsiteX0" fmla="*/ 2945 w 6090961"/>
              <a:gd name="connsiteY0" fmla="*/ 4742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742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606626 h 6999158"/>
              <a:gd name="connsiteX1" fmla="*/ 0 w 6090961"/>
              <a:gd name="connsiteY1" fmla="*/ 134536 h 6999158"/>
              <a:gd name="connsiteX2" fmla="*/ 6089877 w 6090961"/>
              <a:gd name="connsiteY2" fmla="*/ 138815 h 6999158"/>
              <a:gd name="connsiteX3" fmla="*/ 6089483 w 6090961"/>
              <a:gd name="connsiteY3" fmla="*/ 6994435 h 6999158"/>
              <a:gd name="connsiteX4" fmla="*/ 1623 w 6090961"/>
              <a:gd name="connsiteY4" fmla="*/ 6999158 h 6999158"/>
              <a:gd name="connsiteX5" fmla="*/ 2945 w 6090961"/>
              <a:gd name="connsiteY5" fmla="*/ 606626 h 6999158"/>
              <a:gd name="connsiteX6" fmla="*/ 5392989 w 6090961"/>
              <a:gd name="connsiteY6" fmla="*/ 601573 h 6999158"/>
              <a:gd name="connsiteX7" fmla="*/ 5605809 w 6090961"/>
              <a:gd name="connsiteY7" fmla="*/ 823818 h 6999158"/>
              <a:gd name="connsiteX8" fmla="*/ 5833378 w 6090961"/>
              <a:gd name="connsiteY8" fmla="*/ 603953 h 6999158"/>
              <a:gd name="connsiteX9" fmla="*/ 5611500 w 6090961"/>
              <a:gd name="connsiteY9" fmla="*/ 385015 h 6999158"/>
              <a:gd name="connsiteX10" fmla="*/ 5392989 w 6090961"/>
              <a:gd name="connsiteY10" fmla="*/ 601573 h 6999158"/>
              <a:gd name="connsiteX0" fmla="*/ 2945 w 6090961"/>
              <a:gd name="connsiteY0" fmla="*/ 474236 h 6866768"/>
              <a:gd name="connsiteX1" fmla="*/ 0 w 6090961"/>
              <a:gd name="connsiteY1" fmla="*/ 2146 h 6866768"/>
              <a:gd name="connsiteX2" fmla="*/ 6089877 w 6090961"/>
              <a:gd name="connsiteY2" fmla="*/ 6425 h 6866768"/>
              <a:gd name="connsiteX3" fmla="*/ 6089483 w 6090961"/>
              <a:gd name="connsiteY3" fmla="*/ 6862045 h 6866768"/>
              <a:gd name="connsiteX4" fmla="*/ 1623 w 6090961"/>
              <a:gd name="connsiteY4" fmla="*/ 6866768 h 6866768"/>
              <a:gd name="connsiteX5" fmla="*/ 2945 w 6090961"/>
              <a:gd name="connsiteY5" fmla="*/ 474236 h 6866768"/>
              <a:gd name="connsiteX6" fmla="*/ 5392989 w 6090961"/>
              <a:gd name="connsiteY6" fmla="*/ 469183 h 6866768"/>
              <a:gd name="connsiteX7" fmla="*/ 5605809 w 6090961"/>
              <a:gd name="connsiteY7" fmla="*/ 691428 h 6866768"/>
              <a:gd name="connsiteX8" fmla="*/ 5833378 w 6090961"/>
              <a:gd name="connsiteY8" fmla="*/ 471563 h 6866768"/>
              <a:gd name="connsiteX9" fmla="*/ 5611500 w 6090961"/>
              <a:gd name="connsiteY9" fmla="*/ 252625 h 6866768"/>
              <a:gd name="connsiteX10" fmla="*/ 5392989 w 6090961"/>
              <a:gd name="connsiteY10" fmla="*/ 469183 h 6866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0961" h="6866768">
                <a:moveTo>
                  <a:pt x="2945" y="474236"/>
                </a:moveTo>
                <a:cubicBezTo>
                  <a:pt x="2674" y="295332"/>
                  <a:pt x="2211" y="191756"/>
                  <a:pt x="0" y="2146"/>
                </a:cubicBezTo>
                <a:cubicBezTo>
                  <a:pt x="231639" y="-4048"/>
                  <a:pt x="4059918" y="4999"/>
                  <a:pt x="6089877" y="6425"/>
                </a:cubicBezTo>
                <a:cubicBezTo>
                  <a:pt x="6088121" y="162825"/>
                  <a:pt x="6093388" y="6669342"/>
                  <a:pt x="6089483" y="6862045"/>
                </a:cubicBezTo>
                <a:cubicBezTo>
                  <a:pt x="5890561" y="6868815"/>
                  <a:pt x="312312" y="6864394"/>
                  <a:pt x="1623" y="6866768"/>
                </a:cubicBezTo>
                <a:cubicBezTo>
                  <a:pt x="1194" y="6589356"/>
                  <a:pt x="3216" y="653140"/>
                  <a:pt x="2945" y="474236"/>
                </a:cubicBezTo>
                <a:close/>
                <a:moveTo>
                  <a:pt x="5392989" y="469183"/>
                </a:moveTo>
                <a:cubicBezTo>
                  <a:pt x="5392041" y="578036"/>
                  <a:pt x="5472880" y="686269"/>
                  <a:pt x="5605809" y="691428"/>
                </a:cubicBezTo>
                <a:cubicBezTo>
                  <a:pt x="5738738" y="696587"/>
                  <a:pt x="5831240" y="589544"/>
                  <a:pt x="5833378" y="471563"/>
                </a:cubicBezTo>
                <a:cubicBezTo>
                  <a:pt x="5835516" y="353582"/>
                  <a:pt x="5732523" y="250641"/>
                  <a:pt x="5611500" y="252625"/>
                </a:cubicBezTo>
                <a:cubicBezTo>
                  <a:pt x="5490477" y="254609"/>
                  <a:pt x="5393937" y="360330"/>
                  <a:pt x="5392989" y="469183"/>
                </a:cubicBezTo>
                <a:close/>
              </a:path>
            </a:pathLst>
          </a:custGeom>
        </p:spPr>
        <p:txBody>
          <a:bodyPr/>
          <a:lstStyle/>
          <a:p>
            <a:endParaRPr lang="ru-RU" dirty="0"/>
          </a:p>
        </p:txBody>
      </p:sp>
    </p:spTree>
    <p:extLst>
      <p:ext uri="{BB962C8B-B14F-4D97-AF65-F5344CB8AC3E}">
        <p14:creationId xmlns:p14="http://schemas.microsoft.com/office/powerpoint/2010/main" val="3113228469"/>
      </p:ext>
    </p:extLst>
  </p:cSld>
  <p:clrMapOvr>
    <a:masterClrMapping/>
  </p:clrMapOvr>
  <p:extLst>
    <p:ext uri="{DCECCB84-F9BA-43D5-87BE-67443E8EF086}">
      <p15:sldGuideLst xmlns:p15="http://schemas.microsoft.com/office/powerpoint/2012/main">
        <p15:guide id="2" orient="horz" pos="432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Тест">
    <p:spTree>
      <p:nvGrpSpPr>
        <p:cNvPr id="1" name=""/>
        <p:cNvGrpSpPr/>
        <p:nvPr/>
      </p:nvGrpSpPr>
      <p:grpSpPr>
        <a:xfrm>
          <a:off x="0" y="0"/>
          <a:ext cx="0" cy="0"/>
          <a:chOff x="0" y="0"/>
          <a:chExt cx="0" cy="0"/>
        </a:xfrm>
      </p:grpSpPr>
      <p:sp>
        <p:nvSpPr>
          <p:cNvPr id="15" name="Прямоугольник 14"/>
          <p:cNvSpPr/>
          <p:nvPr userDrawn="1"/>
        </p:nvSpPr>
        <p:spPr>
          <a:xfrm>
            <a:off x="6623441" y="0"/>
            <a:ext cx="2520558" cy="5143500"/>
          </a:xfrm>
          <a:custGeom>
            <a:avLst/>
            <a:gdLst>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0744" h="6858000">
                <a:moveTo>
                  <a:pt x="0" y="0"/>
                </a:moveTo>
                <a:lnTo>
                  <a:pt x="3360744" y="0"/>
                </a:lnTo>
                <a:lnTo>
                  <a:pt x="3360744" y="6858000"/>
                </a:lnTo>
                <a:lnTo>
                  <a:pt x="0" y="6858000"/>
                </a:lnTo>
                <a:cubicBezTo>
                  <a:pt x="4763" y="6591300"/>
                  <a:pt x="0" y="2286000"/>
                  <a:pt x="0" y="0"/>
                </a:cubicBezTo>
                <a:close/>
              </a:path>
            </a:pathLst>
          </a:cu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7" name="Текст 13"/>
          <p:cNvSpPr>
            <a:spLocks noGrp="1"/>
          </p:cNvSpPr>
          <p:nvPr>
            <p:ph type="body" sz="quarter" idx="13" hasCustomPrompt="1"/>
          </p:nvPr>
        </p:nvSpPr>
        <p:spPr>
          <a:xfrm>
            <a:off x="349369" y="1896651"/>
            <a:ext cx="5833286" cy="1088309"/>
          </a:xfrm>
        </p:spPr>
        <p:txBody>
          <a:bodyPr>
            <a:noAutofit/>
          </a:bodyPr>
          <a:lstStyle>
            <a:lvl1pPr marL="0" indent="0">
              <a:lnSpc>
                <a:spcPct val="100000"/>
              </a:lnSpc>
              <a:buFont typeface="Arial" panose="020B0604020202020204" pitchFamily="34" charset="0"/>
              <a:buNone/>
              <a:defRPr sz="1500" baseline="0"/>
            </a:lvl1pPr>
          </a:lstStyle>
          <a:p>
            <a:pPr lvl="0"/>
            <a:r>
              <a:rPr lang="ru-RU" dirty="0"/>
              <a:t>Для этого нам просто необходимы высокотехнологичные мобильные приложения, и в </a:t>
            </a:r>
            <a:r>
              <a:rPr lang="ru-RU" dirty="0" err="1"/>
              <a:t>hh</a:t>
            </a:r>
            <a:r>
              <a:rPr lang="ru-RU" dirty="0"/>
              <a:t> их четыре. Два на </a:t>
            </a:r>
            <a:r>
              <a:rPr lang="ru-RU" dirty="0" err="1"/>
              <a:t>Android</a:t>
            </a:r>
            <a:r>
              <a:rPr lang="ru-RU" dirty="0"/>
              <a:t> и два на </a:t>
            </a:r>
            <a:r>
              <a:rPr lang="ru-RU" dirty="0" err="1"/>
              <a:t>iOS</a:t>
            </a:r>
            <a:r>
              <a:rPr lang="ru-RU" dirty="0"/>
              <a:t>, отдельно для работодателей и соискателей. Мобильные разработчики — супергерои нашего времени и кавалерия технологий.</a:t>
            </a:r>
          </a:p>
        </p:txBody>
      </p:sp>
      <p:sp>
        <p:nvSpPr>
          <p:cNvPr id="8" name="Subtitle 2"/>
          <p:cNvSpPr>
            <a:spLocks noGrp="1"/>
          </p:cNvSpPr>
          <p:nvPr>
            <p:ph type="subTitle" idx="1" hasCustomPrompt="1"/>
          </p:nvPr>
        </p:nvSpPr>
        <p:spPr>
          <a:xfrm>
            <a:off x="349369" y="967625"/>
            <a:ext cx="5833286" cy="919047"/>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Мы создаем и используем </a:t>
            </a:r>
            <a:r>
              <a:rPr lang="ru-RU" dirty="0" err="1"/>
              <a:t>топовые</a:t>
            </a:r>
            <a:r>
              <a:rPr lang="ru-RU" dirty="0"/>
              <a:t> технологии, разрабатываем крутые проекты в </a:t>
            </a:r>
            <a:r>
              <a:rPr lang="ru-RU" dirty="0" err="1"/>
              <a:t>cфере</a:t>
            </a:r>
            <a:r>
              <a:rPr lang="ru-RU" dirty="0"/>
              <a:t> HR-</a:t>
            </a:r>
            <a:r>
              <a:rPr lang="ru-RU" dirty="0" err="1"/>
              <a:t>tech</a:t>
            </a:r>
            <a:r>
              <a:rPr lang="ru-RU" dirty="0"/>
              <a:t> и всеми силами пытаемся упростить жизнь миллионам людей.</a:t>
            </a:r>
          </a:p>
          <a:p>
            <a:endParaRPr lang="ru-RU" dirty="0"/>
          </a:p>
          <a:p>
            <a:endParaRPr lang="ru-RU" dirty="0"/>
          </a:p>
          <a:p>
            <a:endParaRPr lang="ru-RU" b="1" dirty="0"/>
          </a:p>
        </p:txBody>
      </p:sp>
      <p:sp>
        <p:nvSpPr>
          <p:cNvPr id="18" name="Текст 13"/>
          <p:cNvSpPr>
            <a:spLocks noGrp="1"/>
          </p:cNvSpPr>
          <p:nvPr>
            <p:ph type="body" sz="quarter" idx="12" hasCustomPrompt="1"/>
          </p:nvPr>
        </p:nvSpPr>
        <p:spPr>
          <a:xfrm>
            <a:off x="341708" y="3032428"/>
            <a:ext cx="5840947" cy="1283568"/>
          </a:xfrm>
        </p:spPr>
        <p:txBody>
          <a:bodyPr>
            <a:noAutofit/>
          </a:bodyPr>
          <a:lstStyle>
            <a:lvl1pPr marL="0" indent="0">
              <a:lnSpc>
                <a:spcPct val="100000"/>
              </a:lnSpc>
              <a:buFont typeface="Arial" panose="020B0604020202020204" pitchFamily="34" charset="0"/>
              <a:buNone/>
              <a:defRPr sz="1500" baseline="0"/>
            </a:lvl1pPr>
          </a:lstStyle>
          <a:p>
            <a:pPr lvl="0"/>
            <a:r>
              <a:rPr lang="ru-RU" dirty="0"/>
              <a:t>30% времени каждая команда тратит на “Технический налог” — ускорение процессов разработки, удаление старого кода и внедрение новых технологий. У каждого сотрудника есть собственный план развития, таблица </a:t>
            </a:r>
            <a:r>
              <a:rPr lang="ru-RU" dirty="0" err="1"/>
              <a:t>скиллов</a:t>
            </a:r>
            <a:r>
              <a:rPr lang="ru-RU" dirty="0"/>
              <a:t> и постоянная поддержка команды. Любой из нас может поделиться впечатлениями, идеями и высказать замечания.</a:t>
            </a:r>
          </a:p>
        </p:txBody>
      </p:sp>
      <p:sp>
        <p:nvSpPr>
          <p:cNvPr id="25" name="Текст 13"/>
          <p:cNvSpPr>
            <a:spLocks noGrp="1"/>
          </p:cNvSpPr>
          <p:nvPr>
            <p:ph type="body" sz="quarter" idx="22" hasCustomPrompt="1"/>
          </p:nvPr>
        </p:nvSpPr>
        <p:spPr>
          <a:xfrm>
            <a:off x="346807" y="229348"/>
            <a:ext cx="5835847"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19" name="Title Placeholder 1"/>
          <p:cNvSpPr>
            <a:spLocks noGrp="1"/>
          </p:cNvSpPr>
          <p:nvPr>
            <p:ph type="title"/>
          </p:nvPr>
        </p:nvSpPr>
        <p:spPr>
          <a:xfrm>
            <a:off x="340482" y="390080"/>
            <a:ext cx="5842172" cy="702078"/>
          </a:xfrm>
          <a:prstGeom prst="rect">
            <a:avLst/>
          </a:prstGeom>
        </p:spPr>
        <p:txBody>
          <a:bodyPr vert="horz" lIns="91440" tIns="45720" rIns="91440" bIns="45720" rtlCol="0" anchor="t">
            <a:normAutofit/>
          </a:bodyPr>
          <a:lstStyle/>
          <a:p>
            <a:r>
              <a:rPr lang="ru-RU" dirty="0"/>
              <a:t>Образец заголовка</a:t>
            </a:r>
            <a:endParaRPr lang="en-US" dirty="0"/>
          </a:p>
        </p:txBody>
      </p:sp>
      <p:sp>
        <p:nvSpPr>
          <p:cNvPr id="16" name="Овал 15"/>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20" name="Рисунок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24687" y="184913"/>
            <a:ext cx="326883" cy="326883"/>
          </a:xfrm>
          <a:prstGeom prst="rect">
            <a:avLst/>
          </a:prstGeom>
          <a:noFill/>
        </p:spPr>
      </p:pic>
      <p:sp>
        <p:nvSpPr>
          <p:cNvPr id="21" name="Рисунок 23"/>
          <p:cNvSpPr>
            <a:spLocks noGrp="1"/>
          </p:cNvSpPr>
          <p:nvPr>
            <p:ph type="pic" sz="quarter" idx="23"/>
          </p:nvPr>
        </p:nvSpPr>
        <p:spPr>
          <a:xfrm>
            <a:off x="6623229" y="-2281"/>
            <a:ext cx="2521884" cy="5148467"/>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613495 h 6997137"/>
              <a:gd name="connsiteX1" fmla="*/ 0 w 7948336"/>
              <a:gd name="connsiteY1" fmla="*/ 124895 h 6997137"/>
              <a:gd name="connsiteX2" fmla="*/ 7947252 w 7948336"/>
              <a:gd name="connsiteY2" fmla="*/ 129174 h 6997137"/>
              <a:gd name="connsiteX3" fmla="*/ 7946858 w 7948336"/>
              <a:gd name="connsiteY3" fmla="*/ 6984794 h 6997137"/>
              <a:gd name="connsiteX4" fmla="*/ 7338 w 7948336"/>
              <a:gd name="connsiteY4" fmla="*/ 6997137 h 6997137"/>
              <a:gd name="connsiteX5" fmla="*/ 1040 w 7948336"/>
              <a:gd name="connsiteY5" fmla="*/ 613495 h 6997137"/>
              <a:gd name="connsiteX6" fmla="*/ 7250364 w 7948336"/>
              <a:gd name="connsiteY6" fmla="*/ 591932 h 6997137"/>
              <a:gd name="connsiteX7" fmla="*/ 7463184 w 7948336"/>
              <a:gd name="connsiteY7" fmla="*/ 814177 h 6997137"/>
              <a:gd name="connsiteX8" fmla="*/ 7690753 w 7948336"/>
              <a:gd name="connsiteY8" fmla="*/ 594312 h 6997137"/>
              <a:gd name="connsiteX9" fmla="*/ 7468875 w 7948336"/>
              <a:gd name="connsiteY9" fmla="*/ 375374 h 6997137"/>
              <a:gd name="connsiteX10" fmla="*/ 7250364 w 7948336"/>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830123 w 7940999"/>
              <a:gd name="connsiteY0" fmla="*/ 622491 h 6983273"/>
              <a:gd name="connsiteX1" fmla="*/ 1850038 w 7940999"/>
              <a:gd name="connsiteY1" fmla="*/ 111031 h 6983273"/>
              <a:gd name="connsiteX2" fmla="*/ 7939915 w 7940999"/>
              <a:gd name="connsiteY2" fmla="*/ 115310 h 6983273"/>
              <a:gd name="connsiteX3" fmla="*/ 7939521 w 7940999"/>
              <a:gd name="connsiteY3" fmla="*/ 6970930 h 6983273"/>
              <a:gd name="connsiteX4" fmla="*/ 1 w 7940999"/>
              <a:gd name="connsiteY4" fmla="*/ 6983273 h 6983273"/>
              <a:gd name="connsiteX5" fmla="*/ 1830123 w 7940999"/>
              <a:gd name="connsiteY5" fmla="*/ 622491 h 6983273"/>
              <a:gd name="connsiteX6" fmla="*/ 7243027 w 7940999"/>
              <a:gd name="connsiteY6" fmla="*/ 578068 h 6983273"/>
              <a:gd name="connsiteX7" fmla="*/ 7455847 w 7940999"/>
              <a:gd name="connsiteY7" fmla="*/ 800313 h 6983273"/>
              <a:gd name="connsiteX8" fmla="*/ 7683416 w 7940999"/>
              <a:gd name="connsiteY8" fmla="*/ 580448 h 6983273"/>
              <a:gd name="connsiteX9" fmla="*/ 7461538 w 7940999"/>
              <a:gd name="connsiteY9" fmla="*/ 361510 h 6983273"/>
              <a:gd name="connsiteX10" fmla="*/ 7243027 w 7940999"/>
              <a:gd name="connsiteY10" fmla="*/ 578068 h 6983273"/>
              <a:gd name="connsiteX0" fmla="*/ 1830123 w 7940999"/>
              <a:gd name="connsiteY0" fmla="*/ 51360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30123 w 7940999"/>
              <a:gd name="connsiteY5" fmla="*/ 51360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1852983 w 7940999"/>
              <a:gd name="connsiteY0" fmla="*/ 50598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52983 w 7940999"/>
              <a:gd name="connsiteY5" fmla="*/ 50598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2945 w 6090961"/>
              <a:gd name="connsiteY0" fmla="*/ 619462 h 6987864"/>
              <a:gd name="connsiteX1" fmla="*/ 0 w 6090961"/>
              <a:gd name="connsiteY1" fmla="*/ 115622 h 6987864"/>
              <a:gd name="connsiteX2" fmla="*/ 6089877 w 6090961"/>
              <a:gd name="connsiteY2" fmla="*/ 119901 h 6987864"/>
              <a:gd name="connsiteX3" fmla="*/ 6089483 w 6090961"/>
              <a:gd name="connsiteY3" fmla="*/ 6975521 h 6987864"/>
              <a:gd name="connsiteX4" fmla="*/ 16863 w 6090961"/>
              <a:gd name="connsiteY4" fmla="*/ 6987864 h 6987864"/>
              <a:gd name="connsiteX5" fmla="*/ 2945 w 6090961"/>
              <a:gd name="connsiteY5" fmla="*/ 619462 h 6987864"/>
              <a:gd name="connsiteX6" fmla="*/ 5392989 w 6090961"/>
              <a:gd name="connsiteY6" fmla="*/ 582659 h 6987864"/>
              <a:gd name="connsiteX7" fmla="*/ 5605809 w 6090961"/>
              <a:gd name="connsiteY7" fmla="*/ 804904 h 6987864"/>
              <a:gd name="connsiteX8" fmla="*/ 5833378 w 6090961"/>
              <a:gd name="connsiteY8" fmla="*/ 585039 h 6987864"/>
              <a:gd name="connsiteX9" fmla="*/ 5611500 w 6090961"/>
              <a:gd name="connsiteY9" fmla="*/ 366101 h 6987864"/>
              <a:gd name="connsiteX10" fmla="*/ 5392989 w 6090961"/>
              <a:gd name="connsiteY10" fmla="*/ 582659 h 6987864"/>
              <a:gd name="connsiteX0" fmla="*/ 2945 w 6090961"/>
              <a:gd name="connsiteY0" fmla="*/ 50598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50598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4996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996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369 w 6113785"/>
              <a:gd name="connsiteY0" fmla="*/ 486936 h 6874388"/>
              <a:gd name="connsiteX1" fmla="*/ 22824 w 6113785"/>
              <a:gd name="connsiteY1" fmla="*/ 2146 h 6874388"/>
              <a:gd name="connsiteX2" fmla="*/ 6112701 w 6113785"/>
              <a:gd name="connsiteY2" fmla="*/ 6425 h 6874388"/>
              <a:gd name="connsiteX3" fmla="*/ 6112307 w 6113785"/>
              <a:gd name="connsiteY3" fmla="*/ 6862045 h 6874388"/>
              <a:gd name="connsiteX4" fmla="*/ 39687 w 6113785"/>
              <a:gd name="connsiteY4" fmla="*/ 6874388 h 6874388"/>
              <a:gd name="connsiteX5" fmla="*/ 369 w 6113785"/>
              <a:gd name="connsiteY5" fmla="*/ 486936 h 6874388"/>
              <a:gd name="connsiteX6" fmla="*/ 5415813 w 6113785"/>
              <a:gd name="connsiteY6" fmla="*/ 469183 h 6874388"/>
              <a:gd name="connsiteX7" fmla="*/ 5628633 w 6113785"/>
              <a:gd name="connsiteY7" fmla="*/ 691428 h 6874388"/>
              <a:gd name="connsiteX8" fmla="*/ 5856202 w 6113785"/>
              <a:gd name="connsiteY8" fmla="*/ 471563 h 6874388"/>
              <a:gd name="connsiteX9" fmla="*/ 5634324 w 6113785"/>
              <a:gd name="connsiteY9" fmla="*/ 252625 h 6874388"/>
              <a:gd name="connsiteX10" fmla="*/ 5415813 w 6113785"/>
              <a:gd name="connsiteY10" fmla="*/ 469183 h 6874388"/>
              <a:gd name="connsiteX0" fmla="*/ 2945 w 6090961"/>
              <a:gd name="connsiteY0" fmla="*/ 4742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742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606626 h 6999158"/>
              <a:gd name="connsiteX1" fmla="*/ 0 w 6090961"/>
              <a:gd name="connsiteY1" fmla="*/ 134536 h 6999158"/>
              <a:gd name="connsiteX2" fmla="*/ 6089877 w 6090961"/>
              <a:gd name="connsiteY2" fmla="*/ 138815 h 6999158"/>
              <a:gd name="connsiteX3" fmla="*/ 6089483 w 6090961"/>
              <a:gd name="connsiteY3" fmla="*/ 6994435 h 6999158"/>
              <a:gd name="connsiteX4" fmla="*/ 1623 w 6090961"/>
              <a:gd name="connsiteY4" fmla="*/ 6999158 h 6999158"/>
              <a:gd name="connsiteX5" fmla="*/ 2945 w 6090961"/>
              <a:gd name="connsiteY5" fmla="*/ 606626 h 6999158"/>
              <a:gd name="connsiteX6" fmla="*/ 5392989 w 6090961"/>
              <a:gd name="connsiteY6" fmla="*/ 601573 h 6999158"/>
              <a:gd name="connsiteX7" fmla="*/ 5605809 w 6090961"/>
              <a:gd name="connsiteY7" fmla="*/ 823818 h 6999158"/>
              <a:gd name="connsiteX8" fmla="*/ 5833378 w 6090961"/>
              <a:gd name="connsiteY8" fmla="*/ 603953 h 6999158"/>
              <a:gd name="connsiteX9" fmla="*/ 5611500 w 6090961"/>
              <a:gd name="connsiteY9" fmla="*/ 385015 h 6999158"/>
              <a:gd name="connsiteX10" fmla="*/ 5392989 w 6090961"/>
              <a:gd name="connsiteY10" fmla="*/ 601573 h 6999158"/>
              <a:gd name="connsiteX0" fmla="*/ 2945 w 6090961"/>
              <a:gd name="connsiteY0" fmla="*/ 474236 h 6866768"/>
              <a:gd name="connsiteX1" fmla="*/ 0 w 6090961"/>
              <a:gd name="connsiteY1" fmla="*/ 2146 h 6866768"/>
              <a:gd name="connsiteX2" fmla="*/ 6089877 w 6090961"/>
              <a:gd name="connsiteY2" fmla="*/ 6425 h 6866768"/>
              <a:gd name="connsiteX3" fmla="*/ 6089483 w 6090961"/>
              <a:gd name="connsiteY3" fmla="*/ 6862045 h 6866768"/>
              <a:gd name="connsiteX4" fmla="*/ 1623 w 6090961"/>
              <a:gd name="connsiteY4" fmla="*/ 6866768 h 6866768"/>
              <a:gd name="connsiteX5" fmla="*/ 2945 w 6090961"/>
              <a:gd name="connsiteY5" fmla="*/ 474236 h 6866768"/>
              <a:gd name="connsiteX6" fmla="*/ 5392989 w 6090961"/>
              <a:gd name="connsiteY6" fmla="*/ 469183 h 6866768"/>
              <a:gd name="connsiteX7" fmla="*/ 5605809 w 6090961"/>
              <a:gd name="connsiteY7" fmla="*/ 691428 h 6866768"/>
              <a:gd name="connsiteX8" fmla="*/ 5833378 w 6090961"/>
              <a:gd name="connsiteY8" fmla="*/ 471563 h 6866768"/>
              <a:gd name="connsiteX9" fmla="*/ 5611500 w 6090961"/>
              <a:gd name="connsiteY9" fmla="*/ 252625 h 6866768"/>
              <a:gd name="connsiteX10" fmla="*/ 5392989 w 6090961"/>
              <a:gd name="connsiteY10" fmla="*/ 469183 h 6866768"/>
              <a:gd name="connsiteX0" fmla="*/ 201720 w 6289736"/>
              <a:gd name="connsiteY0" fmla="*/ 606626 h 6999158"/>
              <a:gd name="connsiteX1" fmla="*/ 2917699 w 6289736"/>
              <a:gd name="connsiteY1" fmla="*/ 134536 h 6999158"/>
              <a:gd name="connsiteX2" fmla="*/ 6288652 w 6289736"/>
              <a:gd name="connsiteY2" fmla="*/ 138815 h 6999158"/>
              <a:gd name="connsiteX3" fmla="*/ 6288258 w 6289736"/>
              <a:gd name="connsiteY3" fmla="*/ 6994435 h 6999158"/>
              <a:gd name="connsiteX4" fmla="*/ 200398 w 6289736"/>
              <a:gd name="connsiteY4" fmla="*/ 6999158 h 6999158"/>
              <a:gd name="connsiteX5" fmla="*/ 201720 w 6289736"/>
              <a:gd name="connsiteY5" fmla="*/ 606626 h 6999158"/>
              <a:gd name="connsiteX6" fmla="*/ 5591764 w 6289736"/>
              <a:gd name="connsiteY6" fmla="*/ 601573 h 6999158"/>
              <a:gd name="connsiteX7" fmla="*/ 5804584 w 6289736"/>
              <a:gd name="connsiteY7" fmla="*/ 823818 h 6999158"/>
              <a:gd name="connsiteX8" fmla="*/ 6032153 w 6289736"/>
              <a:gd name="connsiteY8" fmla="*/ 603953 h 6999158"/>
              <a:gd name="connsiteX9" fmla="*/ 5810275 w 6289736"/>
              <a:gd name="connsiteY9" fmla="*/ 385015 h 6999158"/>
              <a:gd name="connsiteX10" fmla="*/ 5591764 w 6289736"/>
              <a:gd name="connsiteY10" fmla="*/ 601573 h 6999158"/>
              <a:gd name="connsiteX0" fmla="*/ 2704063 w 6089339"/>
              <a:gd name="connsiteY0" fmla="*/ 606626 h 6999158"/>
              <a:gd name="connsiteX1" fmla="*/ 2717302 w 6089339"/>
              <a:gd name="connsiteY1" fmla="*/ 134536 h 6999158"/>
              <a:gd name="connsiteX2" fmla="*/ 6088255 w 6089339"/>
              <a:gd name="connsiteY2" fmla="*/ 138815 h 6999158"/>
              <a:gd name="connsiteX3" fmla="*/ 6087861 w 6089339"/>
              <a:gd name="connsiteY3" fmla="*/ 6994435 h 6999158"/>
              <a:gd name="connsiteX4" fmla="*/ 1 w 6089339"/>
              <a:gd name="connsiteY4" fmla="*/ 6999158 h 6999158"/>
              <a:gd name="connsiteX5" fmla="*/ 2704063 w 6089339"/>
              <a:gd name="connsiteY5" fmla="*/ 606626 h 6999158"/>
              <a:gd name="connsiteX6" fmla="*/ 5391367 w 6089339"/>
              <a:gd name="connsiteY6" fmla="*/ 601573 h 6999158"/>
              <a:gd name="connsiteX7" fmla="*/ 5604187 w 6089339"/>
              <a:gd name="connsiteY7" fmla="*/ 823818 h 6999158"/>
              <a:gd name="connsiteX8" fmla="*/ 5831756 w 6089339"/>
              <a:gd name="connsiteY8" fmla="*/ 603953 h 6999158"/>
              <a:gd name="connsiteX9" fmla="*/ 5609878 w 6089339"/>
              <a:gd name="connsiteY9" fmla="*/ 385015 h 6999158"/>
              <a:gd name="connsiteX10" fmla="*/ 5391367 w 6089339"/>
              <a:gd name="connsiteY10" fmla="*/ 601573 h 6999158"/>
              <a:gd name="connsiteX0" fmla="*/ 2704063 w 6089339"/>
              <a:gd name="connsiteY0" fmla="*/ 474236 h 6866768"/>
              <a:gd name="connsiteX1" fmla="*/ 2717302 w 6089339"/>
              <a:gd name="connsiteY1" fmla="*/ 2146 h 6866768"/>
              <a:gd name="connsiteX2" fmla="*/ 6088255 w 6089339"/>
              <a:gd name="connsiteY2" fmla="*/ 6425 h 6866768"/>
              <a:gd name="connsiteX3" fmla="*/ 6087861 w 6089339"/>
              <a:gd name="connsiteY3" fmla="*/ 6862045 h 6866768"/>
              <a:gd name="connsiteX4" fmla="*/ 1 w 6089339"/>
              <a:gd name="connsiteY4" fmla="*/ 6866768 h 6866768"/>
              <a:gd name="connsiteX5" fmla="*/ 2704063 w 6089339"/>
              <a:gd name="connsiteY5" fmla="*/ 474236 h 6866768"/>
              <a:gd name="connsiteX6" fmla="*/ 5391367 w 6089339"/>
              <a:gd name="connsiteY6" fmla="*/ 469183 h 6866768"/>
              <a:gd name="connsiteX7" fmla="*/ 5604187 w 6089339"/>
              <a:gd name="connsiteY7" fmla="*/ 691428 h 6866768"/>
              <a:gd name="connsiteX8" fmla="*/ 5831756 w 6089339"/>
              <a:gd name="connsiteY8" fmla="*/ 471563 h 6866768"/>
              <a:gd name="connsiteX9" fmla="*/ 5609878 w 6089339"/>
              <a:gd name="connsiteY9" fmla="*/ 252625 h 6866768"/>
              <a:gd name="connsiteX10" fmla="*/ 5391367 w 6089339"/>
              <a:gd name="connsiteY10" fmla="*/ 469183 h 6866768"/>
              <a:gd name="connsiteX0" fmla="*/ 107 w 3385383"/>
              <a:gd name="connsiteY0" fmla="*/ 606626 h 6999158"/>
              <a:gd name="connsiteX1" fmla="*/ 13346 w 3385383"/>
              <a:gd name="connsiteY1" fmla="*/ 134536 h 6999158"/>
              <a:gd name="connsiteX2" fmla="*/ 3384299 w 3385383"/>
              <a:gd name="connsiteY2" fmla="*/ 138815 h 6999158"/>
              <a:gd name="connsiteX3" fmla="*/ 3383905 w 3385383"/>
              <a:gd name="connsiteY3" fmla="*/ 6994435 h 6999158"/>
              <a:gd name="connsiteX4" fmla="*/ 6877 w 3385383"/>
              <a:gd name="connsiteY4" fmla="*/ 6999158 h 6999158"/>
              <a:gd name="connsiteX5" fmla="*/ 107 w 3385383"/>
              <a:gd name="connsiteY5" fmla="*/ 606626 h 6999158"/>
              <a:gd name="connsiteX6" fmla="*/ 2687411 w 3385383"/>
              <a:gd name="connsiteY6" fmla="*/ 601573 h 6999158"/>
              <a:gd name="connsiteX7" fmla="*/ 2900231 w 3385383"/>
              <a:gd name="connsiteY7" fmla="*/ 823818 h 6999158"/>
              <a:gd name="connsiteX8" fmla="*/ 3127800 w 3385383"/>
              <a:gd name="connsiteY8" fmla="*/ 603953 h 6999158"/>
              <a:gd name="connsiteX9" fmla="*/ 2905922 w 3385383"/>
              <a:gd name="connsiteY9" fmla="*/ 385015 h 6999158"/>
              <a:gd name="connsiteX10" fmla="*/ 2687411 w 3385383"/>
              <a:gd name="connsiteY10" fmla="*/ 601573 h 6999158"/>
              <a:gd name="connsiteX0" fmla="*/ 34386 w 3419662"/>
              <a:gd name="connsiteY0" fmla="*/ 606626 h 6999158"/>
              <a:gd name="connsiteX1" fmla="*/ 0 w 3419662"/>
              <a:gd name="connsiteY1" fmla="*/ 134536 h 6999158"/>
              <a:gd name="connsiteX2" fmla="*/ 3418578 w 3419662"/>
              <a:gd name="connsiteY2" fmla="*/ 138815 h 6999158"/>
              <a:gd name="connsiteX3" fmla="*/ 3418184 w 3419662"/>
              <a:gd name="connsiteY3" fmla="*/ 6994435 h 6999158"/>
              <a:gd name="connsiteX4" fmla="*/ 41156 w 3419662"/>
              <a:gd name="connsiteY4" fmla="*/ 6999158 h 6999158"/>
              <a:gd name="connsiteX5" fmla="*/ 34386 w 3419662"/>
              <a:gd name="connsiteY5" fmla="*/ 606626 h 6999158"/>
              <a:gd name="connsiteX6" fmla="*/ 2721690 w 3419662"/>
              <a:gd name="connsiteY6" fmla="*/ 601573 h 6999158"/>
              <a:gd name="connsiteX7" fmla="*/ 2934510 w 3419662"/>
              <a:gd name="connsiteY7" fmla="*/ 823818 h 6999158"/>
              <a:gd name="connsiteX8" fmla="*/ 3162079 w 3419662"/>
              <a:gd name="connsiteY8" fmla="*/ 603953 h 6999158"/>
              <a:gd name="connsiteX9" fmla="*/ 2940201 w 3419662"/>
              <a:gd name="connsiteY9" fmla="*/ 385015 h 6999158"/>
              <a:gd name="connsiteX10" fmla="*/ 2721690 w 3419662"/>
              <a:gd name="connsiteY10" fmla="*/ 601573 h 6999158"/>
              <a:gd name="connsiteX0" fmla="*/ 493 w 3385769"/>
              <a:gd name="connsiteY0" fmla="*/ 606626 h 6999158"/>
              <a:gd name="connsiteX1" fmla="*/ 23257 w 3385769"/>
              <a:gd name="connsiteY1" fmla="*/ 134536 h 6999158"/>
              <a:gd name="connsiteX2" fmla="*/ 3384685 w 3385769"/>
              <a:gd name="connsiteY2" fmla="*/ 138815 h 6999158"/>
              <a:gd name="connsiteX3" fmla="*/ 3384291 w 3385769"/>
              <a:gd name="connsiteY3" fmla="*/ 6994435 h 6999158"/>
              <a:gd name="connsiteX4" fmla="*/ 7263 w 3385769"/>
              <a:gd name="connsiteY4" fmla="*/ 6999158 h 6999158"/>
              <a:gd name="connsiteX5" fmla="*/ 493 w 3385769"/>
              <a:gd name="connsiteY5" fmla="*/ 606626 h 6999158"/>
              <a:gd name="connsiteX6" fmla="*/ 2687797 w 3385769"/>
              <a:gd name="connsiteY6" fmla="*/ 601573 h 6999158"/>
              <a:gd name="connsiteX7" fmla="*/ 2900617 w 3385769"/>
              <a:gd name="connsiteY7" fmla="*/ 823818 h 6999158"/>
              <a:gd name="connsiteX8" fmla="*/ 3128186 w 3385769"/>
              <a:gd name="connsiteY8" fmla="*/ 603953 h 6999158"/>
              <a:gd name="connsiteX9" fmla="*/ 2906308 w 3385769"/>
              <a:gd name="connsiteY9" fmla="*/ 385015 h 6999158"/>
              <a:gd name="connsiteX10" fmla="*/ 2687797 w 3385769"/>
              <a:gd name="connsiteY10" fmla="*/ 601573 h 6999158"/>
              <a:gd name="connsiteX0" fmla="*/ 17053 w 3378516"/>
              <a:gd name="connsiteY0" fmla="*/ 606626 h 6999158"/>
              <a:gd name="connsiteX1" fmla="*/ 16004 w 3378516"/>
              <a:gd name="connsiteY1" fmla="*/ 134536 h 6999158"/>
              <a:gd name="connsiteX2" fmla="*/ 3377432 w 3378516"/>
              <a:gd name="connsiteY2" fmla="*/ 138815 h 6999158"/>
              <a:gd name="connsiteX3" fmla="*/ 3377038 w 3378516"/>
              <a:gd name="connsiteY3" fmla="*/ 6994435 h 6999158"/>
              <a:gd name="connsiteX4" fmla="*/ 10 w 3378516"/>
              <a:gd name="connsiteY4" fmla="*/ 6999158 h 6999158"/>
              <a:gd name="connsiteX5" fmla="*/ 17053 w 3378516"/>
              <a:gd name="connsiteY5" fmla="*/ 606626 h 6999158"/>
              <a:gd name="connsiteX6" fmla="*/ 2680544 w 3378516"/>
              <a:gd name="connsiteY6" fmla="*/ 601573 h 6999158"/>
              <a:gd name="connsiteX7" fmla="*/ 2893364 w 3378516"/>
              <a:gd name="connsiteY7" fmla="*/ 823818 h 6999158"/>
              <a:gd name="connsiteX8" fmla="*/ 3120933 w 3378516"/>
              <a:gd name="connsiteY8" fmla="*/ 603953 h 6999158"/>
              <a:gd name="connsiteX9" fmla="*/ 2899055 w 3378516"/>
              <a:gd name="connsiteY9" fmla="*/ 385015 h 6999158"/>
              <a:gd name="connsiteX10" fmla="*/ 2680544 w 3378516"/>
              <a:gd name="connsiteY10" fmla="*/ 601573 h 6999158"/>
              <a:gd name="connsiteX0" fmla="*/ 17050 w 3378513"/>
              <a:gd name="connsiteY0" fmla="*/ 474236 h 6866768"/>
              <a:gd name="connsiteX1" fmla="*/ 16001 w 3378513"/>
              <a:gd name="connsiteY1" fmla="*/ 2146 h 6866768"/>
              <a:gd name="connsiteX2" fmla="*/ 3377429 w 3378513"/>
              <a:gd name="connsiteY2" fmla="*/ 6425 h 6866768"/>
              <a:gd name="connsiteX3" fmla="*/ 3377035 w 3378513"/>
              <a:gd name="connsiteY3" fmla="*/ 6862045 h 6866768"/>
              <a:gd name="connsiteX4" fmla="*/ 7 w 3378513"/>
              <a:gd name="connsiteY4" fmla="*/ 6866768 h 6866768"/>
              <a:gd name="connsiteX5" fmla="*/ 17050 w 3378513"/>
              <a:gd name="connsiteY5" fmla="*/ 474236 h 6866768"/>
              <a:gd name="connsiteX6" fmla="*/ 2680541 w 3378513"/>
              <a:gd name="connsiteY6" fmla="*/ 469183 h 6866768"/>
              <a:gd name="connsiteX7" fmla="*/ 2893361 w 3378513"/>
              <a:gd name="connsiteY7" fmla="*/ 691428 h 6866768"/>
              <a:gd name="connsiteX8" fmla="*/ 3120930 w 3378513"/>
              <a:gd name="connsiteY8" fmla="*/ 471563 h 6866768"/>
              <a:gd name="connsiteX9" fmla="*/ 2899052 w 3378513"/>
              <a:gd name="connsiteY9" fmla="*/ 252625 h 6866768"/>
              <a:gd name="connsiteX10" fmla="*/ 2680541 w 3378513"/>
              <a:gd name="connsiteY10" fmla="*/ 469183 h 6866768"/>
              <a:gd name="connsiteX0" fmla="*/ 17050 w 3378513"/>
              <a:gd name="connsiteY0" fmla="*/ 472090 h 6864622"/>
              <a:gd name="connsiteX1" fmla="*/ 16001 w 3378513"/>
              <a:gd name="connsiteY1" fmla="*/ 0 h 6864622"/>
              <a:gd name="connsiteX2" fmla="*/ 3377429 w 3378513"/>
              <a:gd name="connsiteY2" fmla="*/ 4279 h 6864622"/>
              <a:gd name="connsiteX3" fmla="*/ 3377035 w 3378513"/>
              <a:gd name="connsiteY3" fmla="*/ 6859899 h 6864622"/>
              <a:gd name="connsiteX4" fmla="*/ 7 w 3378513"/>
              <a:gd name="connsiteY4" fmla="*/ 6864622 h 6864622"/>
              <a:gd name="connsiteX5" fmla="*/ 17050 w 3378513"/>
              <a:gd name="connsiteY5" fmla="*/ 472090 h 6864622"/>
              <a:gd name="connsiteX6" fmla="*/ 2680541 w 3378513"/>
              <a:gd name="connsiteY6" fmla="*/ 467037 h 6864622"/>
              <a:gd name="connsiteX7" fmla="*/ 2893361 w 3378513"/>
              <a:gd name="connsiteY7" fmla="*/ 689282 h 6864622"/>
              <a:gd name="connsiteX8" fmla="*/ 3120930 w 3378513"/>
              <a:gd name="connsiteY8" fmla="*/ 469417 h 6864622"/>
              <a:gd name="connsiteX9" fmla="*/ 2899052 w 3378513"/>
              <a:gd name="connsiteY9" fmla="*/ 250479 h 6864622"/>
              <a:gd name="connsiteX10" fmla="*/ 2680541 w 3378513"/>
              <a:gd name="connsiteY10" fmla="*/ 467037 h 6864622"/>
              <a:gd name="connsiteX0" fmla="*/ 2799 w 3364262"/>
              <a:gd name="connsiteY0" fmla="*/ 605952 h 6995633"/>
              <a:gd name="connsiteX1" fmla="*/ 1750 w 3364262"/>
              <a:gd name="connsiteY1" fmla="*/ 133862 h 6995633"/>
              <a:gd name="connsiteX2" fmla="*/ 3363178 w 3364262"/>
              <a:gd name="connsiteY2" fmla="*/ 138141 h 6995633"/>
              <a:gd name="connsiteX3" fmla="*/ 3362784 w 3364262"/>
              <a:gd name="connsiteY3" fmla="*/ 6993761 h 6995633"/>
              <a:gd name="connsiteX4" fmla="*/ 44 w 3364262"/>
              <a:gd name="connsiteY4" fmla="*/ 6988959 h 6995633"/>
              <a:gd name="connsiteX5" fmla="*/ 2799 w 3364262"/>
              <a:gd name="connsiteY5" fmla="*/ 605952 h 6995633"/>
              <a:gd name="connsiteX6" fmla="*/ 2666290 w 3364262"/>
              <a:gd name="connsiteY6" fmla="*/ 600899 h 6995633"/>
              <a:gd name="connsiteX7" fmla="*/ 2879110 w 3364262"/>
              <a:gd name="connsiteY7" fmla="*/ 823144 h 6995633"/>
              <a:gd name="connsiteX8" fmla="*/ 3106679 w 3364262"/>
              <a:gd name="connsiteY8" fmla="*/ 603279 h 6995633"/>
              <a:gd name="connsiteX9" fmla="*/ 2884801 w 3364262"/>
              <a:gd name="connsiteY9" fmla="*/ 384341 h 6995633"/>
              <a:gd name="connsiteX10" fmla="*/ 2666290 w 3364262"/>
              <a:gd name="connsiteY10" fmla="*/ 600899 h 6995633"/>
              <a:gd name="connsiteX0" fmla="*/ 1049 w 3362512"/>
              <a:gd name="connsiteY0" fmla="*/ 606626 h 6999158"/>
              <a:gd name="connsiteX1" fmla="*/ 0 w 3362512"/>
              <a:gd name="connsiteY1" fmla="*/ 134536 h 6999158"/>
              <a:gd name="connsiteX2" fmla="*/ 3361428 w 3362512"/>
              <a:gd name="connsiteY2" fmla="*/ 138815 h 6999158"/>
              <a:gd name="connsiteX3" fmla="*/ 3361034 w 3362512"/>
              <a:gd name="connsiteY3" fmla="*/ 6994435 h 6999158"/>
              <a:gd name="connsiteX4" fmla="*/ 3056 w 3362512"/>
              <a:gd name="connsiteY4" fmla="*/ 6999158 h 6999158"/>
              <a:gd name="connsiteX5" fmla="*/ 1049 w 3362512"/>
              <a:gd name="connsiteY5" fmla="*/ 606626 h 6999158"/>
              <a:gd name="connsiteX6" fmla="*/ 2664540 w 3362512"/>
              <a:gd name="connsiteY6" fmla="*/ 601573 h 6999158"/>
              <a:gd name="connsiteX7" fmla="*/ 2877360 w 3362512"/>
              <a:gd name="connsiteY7" fmla="*/ 823818 h 6999158"/>
              <a:gd name="connsiteX8" fmla="*/ 3104929 w 3362512"/>
              <a:gd name="connsiteY8" fmla="*/ 603953 h 6999158"/>
              <a:gd name="connsiteX9" fmla="*/ 2883051 w 3362512"/>
              <a:gd name="connsiteY9" fmla="*/ 385015 h 6999158"/>
              <a:gd name="connsiteX10" fmla="*/ 2664540 w 3362512"/>
              <a:gd name="connsiteY10" fmla="*/ 601573 h 6999158"/>
              <a:gd name="connsiteX0" fmla="*/ 1049 w 3362512"/>
              <a:gd name="connsiteY0" fmla="*/ 472090 h 6864622"/>
              <a:gd name="connsiteX1" fmla="*/ 0 w 3362512"/>
              <a:gd name="connsiteY1" fmla="*/ 0 h 6864622"/>
              <a:gd name="connsiteX2" fmla="*/ 3361428 w 3362512"/>
              <a:gd name="connsiteY2" fmla="*/ 4279 h 6864622"/>
              <a:gd name="connsiteX3" fmla="*/ 3361034 w 3362512"/>
              <a:gd name="connsiteY3" fmla="*/ 6859899 h 6864622"/>
              <a:gd name="connsiteX4" fmla="*/ 3056 w 3362512"/>
              <a:gd name="connsiteY4" fmla="*/ 6864622 h 6864622"/>
              <a:gd name="connsiteX5" fmla="*/ 1049 w 3362512"/>
              <a:gd name="connsiteY5" fmla="*/ 472090 h 6864622"/>
              <a:gd name="connsiteX6" fmla="*/ 2664540 w 3362512"/>
              <a:gd name="connsiteY6" fmla="*/ 467037 h 6864622"/>
              <a:gd name="connsiteX7" fmla="*/ 2877360 w 3362512"/>
              <a:gd name="connsiteY7" fmla="*/ 689282 h 6864622"/>
              <a:gd name="connsiteX8" fmla="*/ 3104929 w 3362512"/>
              <a:gd name="connsiteY8" fmla="*/ 469417 h 6864622"/>
              <a:gd name="connsiteX9" fmla="*/ 2883051 w 3362512"/>
              <a:gd name="connsiteY9" fmla="*/ 250479 h 6864622"/>
              <a:gd name="connsiteX10" fmla="*/ 2664540 w 3362512"/>
              <a:gd name="connsiteY10" fmla="*/ 467037 h 686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2512" h="6864622">
                <a:moveTo>
                  <a:pt x="1049" y="472090"/>
                </a:moveTo>
                <a:cubicBezTo>
                  <a:pt x="540" y="280486"/>
                  <a:pt x="2211" y="189610"/>
                  <a:pt x="0" y="0"/>
                </a:cubicBezTo>
                <a:cubicBezTo>
                  <a:pt x="169727" y="3331"/>
                  <a:pt x="1331469" y="2853"/>
                  <a:pt x="3361428" y="4279"/>
                </a:cubicBezTo>
                <a:cubicBezTo>
                  <a:pt x="3359672" y="160679"/>
                  <a:pt x="3364939" y="6667196"/>
                  <a:pt x="3361034" y="6859899"/>
                </a:cubicBezTo>
                <a:cubicBezTo>
                  <a:pt x="3162112" y="6866669"/>
                  <a:pt x="313745" y="6862248"/>
                  <a:pt x="3056" y="6864622"/>
                </a:cubicBezTo>
                <a:cubicBezTo>
                  <a:pt x="2627" y="6587210"/>
                  <a:pt x="1558" y="663694"/>
                  <a:pt x="1049" y="472090"/>
                </a:cubicBezTo>
                <a:close/>
                <a:moveTo>
                  <a:pt x="2664540" y="467037"/>
                </a:moveTo>
                <a:cubicBezTo>
                  <a:pt x="2663592" y="575890"/>
                  <a:pt x="2744431" y="684123"/>
                  <a:pt x="2877360" y="689282"/>
                </a:cubicBezTo>
                <a:cubicBezTo>
                  <a:pt x="3010289" y="694441"/>
                  <a:pt x="3102791" y="587398"/>
                  <a:pt x="3104929" y="469417"/>
                </a:cubicBezTo>
                <a:cubicBezTo>
                  <a:pt x="3107067" y="351436"/>
                  <a:pt x="3004074" y="248495"/>
                  <a:pt x="2883051" y="250479"/>
                </a:cubicBezTo>
                <a:cubicBezTo>
                  <a:pt x="2762028" y="252463"/>
                  <a:pt x="2665488" y="358184"/>
                  <a:pt x="2664540" y="467037"/>
                </a:cubicBezTo>
                <a:close/>
              </a:path>
            </a:pathLst>
          </a:custGeom>
        </p:spPr>
        <p:txBody>
          <a:bodyPr/>
          <a:lstStyle/>
          <a:p>
            <a:endParaRPr lang="ru-RU" dirty="0"/>
          </a:p>
        </p:txBody>
      </p:sp>
    </p:spTree>
    <p:extLst>
      <p:ext uri="{BB962C8B-B14F-4D97-AF65-F5344CB8AC3E}">
        <p14:creationId xmlns:p14="http://schemas.microsoft.com/office/powerpoint/2010/main" val="230957620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Фото с бирюзовой плашкой">
    <p:spTree>
      <p:nvGrpSpPr>
        <p:cNvPr id="1" name=""/>
        <p:cNvGrpSpPr/>
        <p:nvPr/>
      </p:nvGrpSpPr>
      <p:grpSpPr>
        <a:xfrm>
          <a:off x="0" y="0"/>
          <a:ext cx="0" cy="0"/>
          <a:chOff x="0" y="0"/>
          <a:chExt cx="0" cy="0"/>
        </a:xfrm>
      </p:grpSpPr>
      <p:sp>
        <p:nvSpPr>
          <p:cNvPr id="10" name="Прямоугольник 9"/>
          <p:cNvSpPr/>
          <p:nvPr userDrawn="1"/>
        </p:nvSpPr>
        <p:spPr>
          <a:xfrm>
            <a:off x="3186484" y="0"/>
            <a:ext cx="595862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2" name="Рисунок 23"/>
          <p:cNvSpPr>
            <a:spLocks noGrp="1"/>
          </p:cNvSpPr>
          <p:nvPr>
            <p:ph type="pic" sz="quarter" idx="24"/>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a:lstStyle/>
          <a:p>
            <a:endParaRPr lang="ru-RU" dirty="0"/>
          </a:p>
        </p:txBody>
      </p:sp>
      <p:sp>
        <p:nvSpPr>
          <p:cNvPr id="13" name="Овал 12"/>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14" name="Рисунок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24687" y="184913"/>
            <a:ext cx="326883" cy="326883"/>
          </a:xfrm>
          <a:prstGeom prst="rect">
            <a:avLst/>
          </a:prstGeom>
          <a:noFill/>
        </p:spPr>
      </p:pic>
      <p:sp>
        <p:nvSpPr>
          <p:cNvPr id="11" name="Прямоугольник 10"/>
          <p:cNvSpPr/>
          <p:nvPr userDrawn="1"/>
        </p:nvSpPr>
        <p:spPr>
          <a:xfrm>
            <a:off x="0" y="-3354"/>
            <a:ext cx="3194847" cy="5143500"/>
          </a:xfrm>
          <a:prstGeom prst="rect">
            <a:avLst/>
          </a:prstGeom>
          <a:solidFill>
            <a:srgbClr val="009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00949E"/>
              </a:solidFill>
            </a:endParaRPr>
          </a:p>
        </p:txBody>
      </p:sp>
      <p:sp>
        <p:nvSpPr>
          <p:cNvPr id="7" name="Title Placeholder 1"/>
          <p:cNvSpPr>
            <a:spLocks noGrp="1"/>
          </p:cNvSpPr>
          <p:nvPr>
            <p:ph type="title"/>
          </p:nvPr>
        </p:nvSpPr>
        <p:spPr>
          <a:xfrm>
            <a:off x="348604" y="415136"/>
            <a:ext cx="2495204" cy="1079984"/>
          </a:xfrm>
          <a:prstGeom prst="rect">
            <a:avLst/>
          </a:prstGeom>
        </p:spPr>
        <p:txBody>
          <a:bodyPr vert="horz" lIns="91440" tIns="45720" rIns="91440" bIns="45720" rtlCol="0" anchor="t">
            <a:normAutofit/>
          </a:bodyPr>
          <a:lstStyle>
            <a:lvl1pPr>
              <a:lnSpc>
                <a:spcPts val="2700"/>
              </a:lnSpc>
              <a:defRPr>
                <a:solidFill>
                  <a:schemeClr val="bg1"/>
                </a:solidFill>
              </a:defRPr>
            </a:lvl1pPr>
          </a:lstStyle>
          <a:p>
            <a:r>
              <a:rPr lang="ru-RU" dirty="0"/>
              <a:t>Образец заголовка</a:t>
            </a:r>
            <a:endParaRPr lang="en-US" dirty="0"/>
          </a:p>
        </p:txBody>
      </p:sp>
      <p:sp>
        <p:nvSpPr>
          <p:cNvPr id="25" name="Текст 13"/>
          <p:cNvSpPr>
            <a:spLocks noGrp="1"/>
          </p:cNvSpPr>
          <p:nvPr>
            <p:ph type="body" sz="quarter" idx="23" hasCustomPrompt="1"/>
          </p:nvPr>
        </p:nvSpPr>
        <p:spPr>
          <a:xfrm>
            <a:off x="346807" y="229348"/>
            <a:ext cx="2497001" cy="211982"/>
          </a:xfrm>
        </p:spPr>
        <p:txBody>
          <a:bodyPr>
            <a:normAutofit/>
          </a:bodyPr>
          <a:lstStyle>
            <a:lvl1pPr marL="0" indent="0">
              <a:lnSpc>
                <a:spcPct val="100000"/>
              </a:lnSpc>
              <a:buFont typeface="Arial" panose="020B0604020202020204" pitchFamily="34" charset="0"/>
              <a:buNone/>
              <a:defRPr sz="900" baseline="0">
                <a:solidFill>
                  <a:schemeClr val="bg1"/>
                </a:solidFill>
              </a:defRPr>
            </a:lvl1pPr>
          </a:lstStyle>
          <a:p>
            <a:pPr lvl="0"/>
            <a:r>
              <a:rPr lang="ru-RU" dirty="0"/>
              <a:t>Подбор</a:t>
            </a:r>
          </a:p>
          <a:p>
            <a:pPr lvl="0"/>
            <a:endParaRPr lang="ru-RU" dirty="0"/>
          </a:p>
        </p:txBody>
      </p:sp>
      <p:sp>
        <p:nvSpPr>
          <p:cNvPr id="24" name="Subtitle 2"/>
          <p:cNvSpPr>
            <a:spLocks noGrp="1"/>
          </p:cNvSpPr>
          <p:nvPr>
            <p:ph type="subTitle" idx="1" hasCustomPrompt="1"/>
          </p:nvPr>
        </p:nvSpPr>
        <p:spPr>
          <a:xfrm>
            <a:off x="344608" y="1319553"/>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Мы создаем и используем </a:t>
            </a:r>
            <a:r>
              <a:rPr lang="ru-RU" dirty="0" err="1"/>
              <a:t>топовые</a:t>
            </a:r>
            <a:r>
              <a:rPr lang="ru-RU" dirty="0"/>
              <a:t> технологии, разрабатываем крутые проекты в </a:t>
            </a:r>
            <a:r>
              <a:rPr lang="ru-RU" dirty="0" err="1"/>
              <a:t>cфере</a:t>
            </a:r>
            <a:r>
              <a:rPr lang="ru-RU" dirty="0"/>
              <a:t> HR-</a:t>
            </a:r>
            <a:r>
              <a:rPr lang="ru-RU" dirty="0" err="1"/>
              <a:t>tech</a:t>
            </a:r>
            <a:r>
              <a:rPr lang="ru-RU" dirty="0"/>
              <a:t> и всеми силами пытаемся упростить жизнь миллионам людей.</a:t>
            </a:r>
          </a:p>
          <a:p>
            <a:endParaRPr lang="ru-RU" dirty="0"/>
          </a:p>
          <a:p>
            <a:endParaRPr lang="ru-RU" dirty="0"/>
          </a:p>
          <a:p>
            <a:endParaRPr lang="ru-RU" b="1" dirty="0"/>
          </a:p>
        </p:txBody>
      </p:sp>
      <p:sp>
        <p:nvSpPr>
          <p:cNvPr id="26" name="Текст 13"/>
          <p:cNvSpPr>
            <a:spLocks noGrp="1"/>
          </p:cNvSpPr>
          <p:nvPr>
            <p:ph type="body" sz="quarter" idx="12" hasCustomPrompt="1"/>
          </p:nvPr>
        </p:nvSpPr>
        <p:spPr>
          <a:xfrm>
            <a:off x="346554" y="3108178"/>
            <a:ext cx="2146215" cy="1512168"/>
          </a:xfrm>
        </p:spPr>
        <p:txBody>
          <a:bodyPr>
            <a:noAutofit/>
          </a:bodyPr>
          <a:lstStyle>
            <a:lvl1pPr marL="0" indent="0">
              <a:lnSpc>
                <a:spcPct val="100000"/>
              </a:lnSpc>
              <a:buFont typeface="Arial" panose="020B0604020202020204" pitchFamily="34" charset="0"/>
              <a:buNone/>
              <a:defRPr sz="1500" baseline="0">
                <a:solidFill>
                  <a:schemeClr val="bg1"/>
                </a:solidFill>
              </a:defRPr>
            </a:lvl1pPr>
          </a:lstStyle>
          <a:p>
            <a:pPr lvl="0"/>
            <a:r>
              <a:rPr lang="ru-RU" dirty="0"/>
              <a:t>Мы создаем и используем </a:t>
            </a:r>
            <a:r>
              <a:rPr lang="ru-RU" dirty="0" err="1"/>
              <a:t>топовых</a:t>
            </a:r>
            <a:r>
              <a:rPr lang="ru-RU" dirty="0"/>
              <a:t> технологий, разрабатываем крутые проекты</a:t>
            </a:r>
          </a:p>
        </p:txBody>
      </p:sp>
    </p:spTree>
    <p:extLst>
      <p:ext uri="{BB962C8B-B14F-4D97-AF65-F5344CB8AC3E}">
        <p14:creationId xmlns:p14="http://schemas.microsoft.com/office/powerpoint/2010/main" val="67808579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Фото с голубой плашкой">
    <p:spTree>
      <p:nvGrpSpPr>
        <p:cNvPr id="1" name=""/>
        <p:cNvGrpSpPr/>
        <p:nvPr/>
      </p:nvGrpSpPr>
      <p:grpSpPr>
        <a:xfrm>
          <a:off x="0" y="0"/>
          <a:ext cx="0" cy="0"/>
          <a:chOff x="0" y="0"/>
          <a:chExt cx="0" cy="0"/>
        </a:xfrm>
      </p:grpSpPr>
      <p:sp>
        <p:nvSpPr>
          <p:cNvPr id="10" name="Прямоугольник 9"/>
          <p:cNvSpPr/>
          <p:nvPr userDrawn="1"/>
        </p:nvSpPr>
        <p:spPr>
          <a:xfrm>
            <a:off x="3186484" y="0"/>
            <a:ext cx="595862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2" name="Рисунок 23"/>
          <p:cNvSpPr>
            <a:spLocks noGrp="1"/>
          </p:cNvSpPr>
          <p:nvPr>
            <p:ph type="pic" sz="quarter" idx="24"/>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a:lstStyle/>
          <a:p>
            <a:endParaRPr lang="ru-RU" dirty="0"/>
          </a:p>
        </p:txBody>
      </p:sp>
      <p:sp>
        <p:nvSpPr>
          <p:cNvPr id="13" name="Овал 12"/>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14" name="Рисунок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24687" y="184913"/>
            <a:ext cx="326883" cy="326883"/>
          </a:xfrm>
          <a:prstGeom prst="rect">
            <a:avLst/>
          </a:prstGeom>
          <a:noFill/>
        </p:spPr>
      </p:pic>
      <p:sp>
        <p:nvSpPr>
          <p:cNvPr id="11" name="Прямоугольник 10"/>
          <p:cNvSpPr/>
          <p:nvPr userDrawn="1"/>
        </p:nvSpPr>
        <p:spPr>
          <a:xfrm>
            <a:off x="0" y="0"/>
            <a:ext cx="3194847" cy="5143500"/>
          </a:xfrm>
          <a:prstGeom prst="rect">
            <a:avLst/>
          </a:prstGeom>
          <a:solidFill>
            <a:srgbClr val="008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00949E"/>
              </a:solidFill>
            </a:endParaRPr>
          </a:p>
        </p:txBody>
      </p:sp>
      <p:sp>
        <p:nvSpPr>
          <p:cNvPr id="8" name="Subtitle 2"/>
          <p:cNvSpPr>
            <a:spLocks noGrp="1"/>
          </p:cNvSpPr>
          <p:nvPr>
            <p:ph type="subTitle" idx="1" hasCustomPrompt="1"/>
          </p:nvPr>
        </p:nvSpPr>
        <p:spPr>
          <a:xfrm>
            <a:off x="344608" y="1319553"/>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Мы создаем и используем </a:t>
            </a:r>
            <a:r>
              <a:rPr lang="ru-RU" dirty="0" err="1"/>
              <a:t>топовые</a:t>
            </a:r>
            <a:r>
              <a:rPr lang="ru-RU" dirty="0"/>
              <a:t> технологии, разрабатываем крутые проекты в </a:t>
            </a:r>
            <a:r>
              <a:rPr lang="ru-RU" dirty="0" err="1"/>
              <a:t>cфере</a:t>
            </a:r>
            <a:r>
              <a:rPr lang="ru-RU" dirty="0"/>
              <a:t> HR-</a:t>
            </a:r>
            <a:r>
              <a:rPr lang="ru-RU" dirty="0" err="1"/>
              <a:t>tech</a:t>
            </a:r>
            <a:r>
              <a:rPr lang="ru-RU" dirty="0"/>
              <a:t> и всеми силами пытаемся упростить жизнь миллионам людей.</a:t>
            </a:r>
          </a:p>
          <a:p>
            <a:endParaRPr lang="ru-RU" dirty="0"/>
          </a:p>
          <a:p>
            <a:endParaRPr lang="ru-RU" dirty="0"/>
          </a:p>
          <a:p>
            <a:endParaRPr lang="ru-RU" b="1" dirty="0"/>
          </a:p>
        </p:txBody>
      </p:sp>
      <p:sp>
        <p:nvSpPr>
          <p:cNvPr id="18" name="Текст 13"/>
          <p:cNvSpPr>
            <a:spLocks noGrp="1"/>
          </p:cNvSpPr>
          <p:nvPr>
            <p:ph type="body" sz="quarter" idx="12" hasCustomPrompt="1"/>
          </p:nvPr>
        </p:nvSpPr>
        <p:spPr>
          <a:xfrm>
            <a:off x="346554" y="3108178"/>
            <a:ext cx="2146215" cy="1512168"/>
          </a:xfrm>
        </p:spPr>
        <p:txBody>
          <a:bodyPr>
            <a:noAutofit/>
          </a:bodyPr>
          <a:lstStyle>
            <a:lvl1pPr marL="0" indent="0">
              <a:lnSpc>
                <a:spcPct val="100000"/>
              </a:lnSpc>
              <a:buFont typeface="Arial" panose="020B0604020202020204" pitchFamily="34" charset="0"/>
              <a:buNone/>
              <a:defRPr sz="1500" baseline="0">
                <a:solidFill>
                  <a:schemeClr val="bg1"/>
                </a:solidFill>
              </a:defRPr>
            </a:lvl1pPr>
          </a:lstStyle>
          <a:p>
            <a:pPr lvl="0"/>
            <a:r>
              <a:rPr lang="ru-RU" dirty="0"/>
              <a:t>Мы создаем и используем </a:t>
            </a:r>
            <a:r>
              <a:rPr lang="ru-RU" dirty="0" err="1"/>
              <a:t>топовых</a:t>
            </a:r>
            <a:r>
              <a:rPr lang="ru-RU" dirty="0"/>
              <a:t> технологий, разрабатываем крутые проекты</a:t>
            </a:r>
          </a:p>
        </p:txBody>
      </p:sp>
      <p:sp>
        <p:nvSpPr>
          <p:cNvPr id="22" name="Текст 13"/>
          <p:cNvSpPr>
            <a:spLocks noGrp="1"/>
          </p:cNvSpPr>
          <p:nvPr>
            <p:ph type="body" sz="quarter" idx="23" hasCustomPrompt="1"/>
          </p:nvPr>
        </p:nvSpPr>
        <p:spPr>
          <a:xfrm>
            <a:off x="346807" y="229348"/>
            <a:ext cx="2497001" cy="211982"/>
          </a:xfrm>
        </p:spPr>
        <p:txBody>
          <a:bodyPr>
            <a:normAutofit/>
          </a:bodyPr>
          <a:lstStyle>
            <a:lvl1pPr marL="0" indent="0">
              <a:lnSpc>
                <a:spcPct val="100000"/>
              </a:lnSpc>
              <a:buFont typeface="Arial" panose="020B0604020202020204" pitchFamily="34" charset="0"/>
              <a:buNone/>
              <a:defRPr sz="900" baseline="0">
                <a:solidFill>
                  <a:schemeClr val="bg1"/>
                </a:solidFill>
              </a:defRPr>
            </a:lvl1pPr>
          </a:lstStyle>
          <a:p>
            <a:pPr lvl="0"/>
            <a:r>
              <a:rPr lang="ru-RU" dirty="0"/>
              <a:t>Подбор</a:t>
            </a:r>
          </a:p>
          <a:p>
            <a:pPr lvl="0"/>
            <a:endParaRPr lang="ru-RU" dirty="0"/>
          </a:p>
        </p:txBody>
      </p:sp>
      <p:sp>
        <p:nvSpPr>
          <p:cNvPr id="23" name="Title Placeholder 1"/>
          <p:cNvSpPr>
            <a:spLocks noGrp="1"/>
          </p:cNvSpPr>
          <p:nvPr>
            <p:ph type="title"/>
          </p:nvPr>
        </p:nvSpPr>
        <p:spPr>
          <a:xfrm>
            <a:off x="348604" y="415136"/>
            <a:ext cx="2495204" cy="1079984"/>
          </a:xfrm>
          <a:prstGeom prst="rect">
            <a:avLst/>
          </a:prstGeom>
        </p:spPr>
        <p:txBody>
          <a:bodyPr vert="horz" lIns="91440" tIns="45720" rIns="91440" bIns="45720" rtlCol="0" anchor="t">
            <a:normAutofit/>
          </a:bodyPr>
          <a:lstStyle>
            <a:lvl1pPr>
              <a:lnSpc>
                <a:spcPts val="2700"/>
              </a:lnSpc>
              <a:defRPr>
                <a:solidFill>
                  <a:schemeClr val="bg1"/>
                </a:solidFill>
              </a:defRPr>
            </a:lvl1pPr>
          </a:lstStyle>
          <a:p>
            <a:r>
              <a:rPr lang="ru-RU" dirty="0"/>
              <a:t>Образец заголовка</a:t>
            </a:r>
            <a:endParaRPr lang="en-US" dirty="0"/>
          </a:p>
        </p:txBody>
      </p:sp>
    </p:spTree>
    <p:extLst>
      <p:ext uri="{BB962C8B-B14F-4D97-AF65-F5344CB8AC3E}">
        <p14:creationId xmlns:p14="http://schemas.microsoft.com/office/powerpoint/2010/main" val="69270257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Фото с желтой плашкой">
    <p:spTree>
      <p:nvGrpSpPr>
        <p:cNvPr id="1" name=""/>
        <p:cNvGrpSpPr/>
        <p:nvPr/>
      </p:nvGrpSpPr>
      <p:grpSpPr>
        <a:xfrm>
          <a:off x="0" y="0"/>
          <a:ext cx="0" cy="0"/>
          <a:chOff x="0" y="0"/>
          <a:chExt cx="0" cy="0"/>
        </a:xfrm>
      </p:grpSpPr>
      <p:sp>
        <p:nvSpPr>
          <p:cNvPr id="10" name="Прямоугольник 9"/>
          <p:cNvSpPr/>
          <p:nvPr userDrawn="1"/>
        </p:nvSpPr>
        <p:spPr>
          <a:xfrm>
            <a:off x="3186484" y="0"/>
            <a:ext cx="595862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2" name="Рисунок 23"/>
          <p:cNvSpPr>
            <a:spLocks noGrp="1"/>
          </p:cNvSpPr>
          <p:nvPr>
            <p:ph type="pic" sz="quarter" idx="24"/>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a:lstStyle/>
          <a:p>
            <a:endParaRPr lang="ru-RU" dirty="0"/>
          </a:p>
        </p:txBody>
      </p:sp>
      <p:sp>
        <p:nvSpPr>
          <p:cNvPr id="13" name="Овал 12"/>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15" name="Рисунок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24687" y="184913"/>
            <a:ext cx="326883" cy="326883"/>
          </a:xfrm>
          <a:prstGeom prst="rect">
            <a:avLst/>
          </a:prstGeom>
          <a:noFill/>
        </p:spPr>
      </p:pic>
      <p:sp>
        <p:nvSpPr>
          <p:cNvPr id="11" name="Прямоугольник 10"/>
          <p:cNvSpPr/>
          <p:nvPr userDrawn="1"/>
        </p:nvSpPr>
        <p:spPr>
          <a:xfrm>
            <a:off x="0" y="0"/>
            <a:ext cx="3194847" cy="5143500"/>
          </a:xfrm>
          <a:prstGeom prst="rect">
            <a:avLst/>
          </a:prstGeom>
          <a:solidFill>
            <a:srgbClr val="FE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00949E"/>
              </a:solidFill>
            </a:endParaRPr>
          </a:p>
        </p:txBody>
      </p:sp>
      <p:sp>
        <p:nvSpPr>
          <p:cNvPr id="14" name="Title Placeholder 1"/>
          <p:cNvSpPr>
            <a:spLocks noGrp="1"/>
          </p:cNvSpPr>
          <p:nvPr>
            <p:ph type="title"/>
          </p:nvPr>
        </p:nvSpPr>
        <p:spPr>
          <a:xfrm>
            <a:off x="345032" y="407992"/>
            <a:ext cx="2495204" cy="875842"/>
          </a:xfrm>
          <a:prstGeom prst="rect">
            <a:avLst/>
          </a:prstGeom>
        </p:spPr>
        <p:txBody>
          <a:bodyPr vert="horz" lIns="91440" tIns="45720" rIns="91440" bIns="45720" rtlCol="0" anchor="t">
            <a:normAutofit/>
          </a:bodyPr>
          <a:lstStyle>
            <a:lvl1pPr>
              <a:lnSpc>
                <a:spcPts val="2700"/>
              </a:lnSpc>
              <a:defRPr>
                <a:solidFill>
                  <a:schemeClr val="tx1"/>
                </a:solidFill>
              </a:defRPr>
            </a:lvl1pPr>
          </a:lstStyle>
          <a:p>
            <a:r>
              <a:rPr lang="ru-RU" dirty="0"/>
              <a:t>Образец заголовка</a:t>
            </a:r>
            <a:endParaRPr lang="en-US" dirty="0"/>
          </a:p>
        </p:txBody>
      </p:sp>
      <p:sp>
        <p:nvSpPr>
          <p:cNvPr id="22" name="Текст 13"/>
          <p:cNvSpPr>
            <a:spLocks noGrp="1"/>
          </p:cNvSpPr>
          <p:nvPr>
            <p:ph type="body" sz="quarter" idx="23" hasCustomPrompt="1"/>
          </p:nvPr>
        </p:nvSpPr>
        <p:spPr>
          <a:xfrm>
            <a:off x="346807" y="229348"/>
            <a:ext cx="2493429" cy="211982"/>
          </a:xfrm>
        </p:spPr>
        <p:txBody>
          <a:bodyPr>
            <a:normAutofit/>
          </a:bodyPr>
          <a:lstStyle>
            <a:lvl1pPr marL="0" indent="0">
              <a:lnSpc>
                <a:spcPct val="100000"/>
              </a:lnSpc>
              <a:buFont typeface="Arial" panose="020B0604020202020204" pitchFamily="34" charset="0"/>
              <a:buNone/>
              <a:defRPr sz="900" baseline="0">
                <a:solidFill>
                  <a:schemeClr val="tx1"/>
                </a:solidFill>
              </a:defRPr>
            </a:lvl1pPr>
          </a:lstStyle>
          <a:p>
            <a:pPr lvl="0"/>
            <a:r>
              <a:rPr lang="ru-RU" dirty="0"/>
              <a:t>Подбор</a:t>
            </a:r>
          </a:p>
          <a:p>
            <a:pPr lvl="0"/>
            <a:endParaRPr lang="ru-RU" dirty="0"/>
          </a:p>
        </p:txBody>
      </p:sp>
      <p:sp>
        <p:nvSpPr>
          <p:cNvPr id="24" name="Subtitle 2"/>
          <p:cNvSpPr>
            <a:spLocks noGrp="1"/>
          </p:cNvSpPr>
          <p:nvPr>
            <p:ph type="subTitle" idx="1" hasCustomPrompt="1"/>
          </p:nvPr>
        </p:nvSpPr>
        <p:spPr>
          <a:xfrm>
            <a:off x="344608" y="1319553"/>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Мы создаем и используем </a:t>
            </a:r>
            <a:r>
              <a:rPr lang="ru-RU" dirty="0" err="1"/>
              <a:t>топовые</a:t>
            </a:r>
            <a:r>
              <a:rPr lang="ru-RU" dirty="0"/>
              <a:t> технологии, разрабатываем крутые проекты в </a:t>
            </a:r>
            <a:r>
              <a:rPr lang="ru-RU" dirty="0" err="1"/>
              <a:t>cфере</a:t>
            </a:r>
            <a:r>
              <a:rPr lang="ru-RU" dirty="0"/>
              <a:t> HR-</a:t>
            </a:r>
            <a:r>
              <a:rPr lang="ru-RU" dirty="0" err="1"/>
              <a:t>tech</a:t>
            </a:r>
            <a:r>
              <a:rPr lang="ru-RU" dirty="0"/>
              <a:t> и всеми силами пытаемся упростить жизнь миллионам людей.</a:t>
            </a:r>
          </a:p>
          <a:p>
            <a:endParaRPr lang="ru-RU" dirty="0"/>
          </a:p>
          <a:p>
            <a:endParaRPr lang="ru-RU" dirty="0"/>
          </a:p>
          <a:p>
            <a:endParaRPr lang="ru-RU" b="1" dirty="0"/>
          </a:p>
        </p:txBody>
      </p:sp>
      <p:sp>
        <p:nvSpPr>
          <p:cNvPr id="25" name="Текст 13"/>
          <p:cNvSpPr>
            <a:spLocks noGrp="1"/>
          </p:cNvSpPr>
          <p:nvPr>
            <p:ph type="body" sz="quarter" idx="12" hasCustomPrompt="1"/>
          </p:nvPr>
        </p:nvSpPr>
        <p:spPr>
          <a:xfrm>
            <a:off x="346554" y="3108178"/>
            <a:ext cx="2146215" cy="1512168"/>
          </a:xfrm>
        </p:spPr>
        <p:txBody>
          <a:bodyPr>
            <a:noAutofit/>
          </a:bodyPr>
          <a:lstStyle>
            <a:lvl1pPr marL="0" indent="0">
              <a:lnSpc>
                <a:spcPct val="100000"/>
              </a:lnSpc>
              <a:buFont typeface="Arial" panose="020B0604020202020204" pitchFamily="34" charset="0"/>
              <a:buNone/>
              <a:defRPr sz="1500" baseline="0">
                <a:solidFill>
                  <a:schemeClr val="tx1"/>
                </a:solidFill>
              </a:defRPr>
            </a:lvl1pPr>
          </a:lstStyle>
          <a:p>
            <a:pPr lvl="0"/>
            <a:r>
              <a:rPr lang="ru-RU" dirty="0"/>
              <a:t>Мы создаем и используем </a:t>
            </a:r>
            <a:r>
              <a:rPr lang="ru-RU" dirty="0" err="1"/>
              <a:t>топовых</a:t>
            </a:r>
            <a:r>
              <a:rPr lang="ru-RU" dirty="0"/>
              <a:t> технологий, разрабатываем крутые проекты</a:t>
            </a:r>
          </a:p>
        </p:txBody>
      </p:sp>
    </p:spTree>
    <p:extLst>
      <p:ext uri="{BB962C8B-B14F-4D97-AF65-F5344CB8AC3E}">
        <p14:creationId xmlns:p14="http://schemas.microsoft.com/office/powerpoint/2010/main" val="208420424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Фото с бордовой плашкой">
    <p:spTree>
      <p:nvGrpSpPr>
        <p:cNvPr id="1" name=""/>
        <p:cNvGrpSpPr/>
        <p:nvPr/>
      </p:nvGrpSpPr>
      <p:grpSpPr>
        <a:xfrm>
          <a:off x="0" y="0"/>
          <a:ext cx="0" cy="0"/>
          <a:chOff x="0" y="0"/>
          <a:chExt cx="0" cy="0"/>
        </a:xfrm>
      </p:grpSpPr>
      <p:sp>
        <p:nvSpPr>
          <p:cNvPr id="10" name="Прямоугольник 9"/>
          <p:cNvSpPr/>
          <p:nvPr userDrawn="1"/>
        </p:nvSpPr>
        <p:spPr>
          <a:xfrm>
            <a:off x="3186484" y="0"/>
            <a:ext cx="595862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3" name="Рисунок 23"/>
          <p:cNvSpPr>
            <a:spLocks noGrp="1"/>
          </p:cNvSpPr>
          <p:nvPr>
            <p:ph type="pic" sz="quarter" idx="24"/>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a:lstStyle/>
          <a:p>
            <a:endParaRPr lang="ru-RU" dirty="0"/>
          </a:p>
        </p:txBody>
      </p:sp>
      <p:sp>
        <p:nvSpPr>
          <p:cNvPr id="14" name="Овал 13"/>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16" name="Рисунок 1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24687" y="184913"/>
            <a:ext cx="326883" cy="326883"/>
          </a:xfrm>
          <a:prstGeom prst="rect">
            <a:avLst/>
          </a:prstGeom>
          <a:noFill/>
        </p:spPr>
      </p:pic>
      <p:sp>
        <p:nvSpPr>
          <p:cNvPr id="11" name="Прямоугольник 10"/>
          <p:cNvSpPr/>
          <p:nvPr userDrawn="1"/>
        </p:nvSpPr>
        <p:spPr>
          <a:xfrm>
            <a:off x="0" y="0"/>
            <a:ext cx="3194847" cy="5143500"/>
          </a:xfrm>
          <a:prstGeom prst="rect">
            <a:avLst/>
          </a:prstGeom>
          <a:solidFill>
            <a:srgbClr val="7F18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00949E"/>
              </a:solidFill>
            </a:endParaRPr>
          </a:p>
        </p:txBody>
      </p:sp>
      <p:sp>
        <p:nvSpPr>
          <p:cNvPr id="8" name="Subtitle 2"/>
          <p:cNvSpPr>
            <a:spLocks noGrp="1"/>
          </p:cNvSpPr>
          <p:nvPr>
            <p:ph type="subTitle" idx="1" hasCustomPrompt="1"/>
          </p:nvPr>
        </p:nvSpPr>
        <p:spPr>
          <a:xfrm>
            <a:off x="344608" y="1319553"/>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Мы создаем и используем </a:t>
            </a:r>
            <a:r>
              <a:rPr lang="ru-RU" dirty="0" err="1"/>
              <a:t>топовые</a:t>
            </a:r>
            <a:r>
              <a:rPr lang="ru-RU" dirty="0"/>
              <a:t> технологии, разрабатываем крутые проекты в </a:t>
            </a:r>
            <a:r>
              <a:rPr lang="ru-RU" dirty="0" err="1"/>
              <a:t>cфере</a:t>
            </a:r>
            <a:r>
              <a:rPr lang="ru-RU" dirty="0"/>
              <a:t> HR-</a:t>
            </a:r>
            <a:r>
              <a:rPr lang="ru-RU" dirty="0" err="1"/>
              <a:t>tech</a:t>
            </a:r>
            <a:r>
              <a:rPr lang="ru-RU" dirty="0"/>
              <a:t> и всеми силами пытаемся упростить жизнь миллионам людей.</a:t>
            </a:r>
          </a:p>
          <a:p>
            <a:endParaRPr lang="ru-RU" dirty="0"/>
          </a:p>
          <a:p>
            <a:endParaRPr lang="ru-RU" dirty="0"/>
          </a:p>
          <a:p>
            <a:endParaRPr lang="ru-RU" b="1" dirty="0"/>
          </a:p>
        </p:txBody>
      </p:sp>
      <p:sp>
        <p:nvSpPr>
          <p:cNvPr id="18" name="Текст 13"/>
          <p:cNvSpPr>
            <a:spLocks noGrp="1"/>
          </p:cNvSpPr>
          <p:nvPr>
            <p:ph type="body" sz="quarter" idx="12" hasCustomPrompt="1"/>
          </p:nvPr>
        </p:nvSpPr>
        <p:spPr>
          <a:xfrm>
            <a:off x="346554" y="3108178"/>
            <a:ext cx="2146215" cy="1512168"/>
          </a:xfrm>
        </p:spPr>
        <p:txBody>
          <a:bodyPr>
            <a:noAutofit/>
          </a:bodyPr>
          <a:lstStyle>
            <a:lvl1pPr marL="0" indent="0">
              <a:lnSpc>
                <a:spcPct val="100000"/>
              </a:lnSpc>
              <a:buFont typeface="Arial" panose="020B0604020202020204" pitchFamily="34" charset="0"/>
              <a:buNone/>
              <a:defRPr sz="1500" baseline="0">
                <a:solidFill>
                  <a:schemeClr val="bg1"/>
                </a:solidFill>
              </a:defRPr>
            </a:lvl1pPr>
          </a:lstStyle>
          <a:p>
            <a:pPr lvl="0"/>
            <a:r>
              <a:rPr lang="ru-RU" dirty="0"/>
              <a:t>Мы создаем и используем </a:t>
            </a:r>
            <a:r>
              <a:rPr lang="ru-RU" dirty="0" err="1"/>
              <a:t>топовых</a:t>
            </a:r>
            <a:r>
              <a:rPr lang="ru-RU" dirty="0"/>
              <a:t> технологий, разрабатываем крутые проекты</a:t>
            </a:r>
          </a:p>
        </p:txBody>
      </p:sp>
      <p:sp>
        <p:nvSpPr>
          <p:cNvPr id="15" name="Текст 13"/>
          <p:cNvSpPr>
            <a:spLocks noGrp="1"/>
          </p:cNvSpPr>
          <p:nvPr>
            <p:ph type="body" sz="quarter" idx="23" hasCustomPrompt="1"/>
          </p:nvPr>
        </p:nvSpPr>
        <p:spPr>
          <a:xfrm>
            <a:off x="346807" y="229348"/>
            <a:ext cx="2551007" cy="211982"/>
          </a:xfrm>
        </p:spPr>
        <p:txBody>
          <a:bodyPr>
            <a:normAutofit/>
          </a:bodyPr>
          <a:lstStyle>
            <a:lvl1pPr marL="0" indent="0">
              <a:lnSpc>
                <a:spcPct val="100000"/>
              </a:lnSpc>
              <a:buFont typeface="Arial" panose="020B0604020202020204" pitchFamily="34" charset="0"/>
              <a:buNone/>
              <a:defRPr sz="900" baseline="0">
                <a:solidFill>
                  <a:schemeClr val="bg1"/>
                </a:solidFill>
              </a:defRPr>
            </a:lvl1pPr>
          </a:lstStyle>
          <a:p>
            <a:pPr lvl="0"/>
            <a:r>
              <a:rPr lang="ru-RU" dirty="0"/>
              <a:t>Подбор</a:t>
            </a:r>
          </a:p>
          <a:p>
            <a:pPr lvl="0"/>
            <a:endParaRPr lang="ru-RU" dirty="0"/>
          </a:p>
        </p:txBody>
      </p:sp>
      <p:sp>
        <p:nvSpPr>
          <p:cNvPr id="12" name="Title Placeholder 1"/>
          <p:cNvSpPr>
            <a:spLocks noGrp="1"/>
          </p:cNvSpPr>
          <p:nvPr>
            <p:ph type="title"/>
          </p:nvPr>
        </p:nvSpPr>
        <p:spPr>
          <a:xfrm>
            <a:off x="345032" y="411564"/>
            <a:ext cx="2495204" cy="875842"/>
          </a:xfrm>
          <a:prstGeom prst="rect">
            <a:avLst/>
          </a:prstGeom>
        </p:spPr>
        <p:txBody>
          <a:bodyPr vert="horz" lIns="91440" tIns="45720" rIns="91440" bIns="45720" rtlCol="0" anchor="t">
            <a:normAutofit/>
          </a:bodyPr>
          <a:lstStyle>
            <a:lvl1pPr>
              <a:lnSpc>
                <a:spcPts val="2700"/>
              </a:lnSpc>
              <a:defRPr>
                <a:solidFill>
                  <a:schemeClr val="bg1"/>
                </a:solidFill>
              </a:defRPr>
            </a:lvl1pPr>
          </a:lstStyle>
          <a:p>
            <a:r>
              <a:rPr lang="ru-RU" dirty="0"/>
              <a:t>Образец заголовка</a:t>
            </a:r>
            <a:endParaRPr lang="en-US" dirty="0"/>
          </a:p>
        </p:txBody>
      </p:sp>
    </p:spTree>
    <p:extLst>
      <p:ext uri="{BB962C8B-B14F-4D97-AF65-F5344CB8AC3E}">
        <p14:creationId xmlns:p14="http://schemas.microsoft.com/office/powerpoint/2010/main" val="28332696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Фото с салатовой плашкой">
    <p:spTree>
      <p:nvGrpSpPr>
        <p:cNvPr id="1" name=""/>
        <p:cNvGrpSpPr/>
        <p:nvPr/>
      </p:nvGrpSpPr>
      <p:grpSpPr>
        <a:xfrm>
          <a:off x="0" y="0"/>
          <a:ext cx="0" cy="0"/>
          <a:chOff x="0" y="0"/>
          <a:chExt cx="0" cy="0"/>
        </a:xfrm>
      </p:grpSpPr>
      <p:sp>
        <p:nvSpPr>
          <p:cNvPr id="10" name="Прямоугольник 9"/>
          <p:cNvSpPr/>
          <p:nvPr userDrawn="1"/>
        </p:nvSpPr>
        <p:spPr>
          <a:xfrm>
            <a:off x="3186484" y="0"/>
            <a:ext cx="595862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3" name="Рисунок 23"/>
          <p:cNvSpPr>
            <a:spLocks noGrp="1"/>
          </p:cNvSpPr>
          <p:nvPr>
            <p:ph type="pic" sz="quarter" idx="24"/>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a:lstStyle/>
          <a:p>
            <a:endParaRPr lang="ru-RU" dirty="0"/>
          </a:p>
        </p:txBody>
      </p:sp>
      <p:sp>
        <p:nvSpPr>
          <p:cNvPr id="15" name="Овал 14"/>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16" name="Рисунок 1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24687" y="184913"/>
            <a:ext cx="326883" cy="326883"/>
          </a:xfrm>
          <a:prstGeom prst="rect">
            <a:avLst/>
          </a:prstGeom>
          <a:noFill/>
        </p:spPr>
      </p:pic>
      <p:sp>
        <p:nvSpPr>
          <p:cNvPr id="11" name="Прямоугольник 10"/>
          <p:cNvSpPr/>
          <p:nvPr userDrawn="1"/>
        </p:nvSpPr>
        <p:spPr>
          <a:xfrm>
            <a:off x="0" y="0"/>
            <a:ext cx="3194847" cy="5143500"/>
          </a:xfrm>
          <a:prstGeom prst="rect">
            <a:avLst/>
          </a:prstGeom>
          <a:solidFill>
            <a:srgbClr val="C1D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00949E"/>
              </a:solidFill>
            </a:endParaRPr>
          </a:p>
        </p:txBody>
      </p:sp>
      <p:sp>
        <p:nvSpPr>
          <p:cNvPr id="8" name="Subtitle 2"/>
          <p:cNvSpPr>
            <a:spLocks noGrp="1"/>
          </p:cNvSpPr>
          <p:nvPr>
            <p:ph type="subTitle" idx="1" hasCustomPrompt="1"/>
          </p:nvPr>
        </p:nvSpPr>
        <p:spPr>
          <a:xfrm>
            <a:off x="348180" y="1319553"/>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Мы создаем и используем </a:t>
            </a:r>
            <a:r>
              <a:rPr lang="ru-RU" dirty="0" err="1"/>
              <a:t>топовые</a:t>
            </a:r>
            <a:r>
              <a:rPr lang="ru-RU" dirty="0"/>
              <a:t> технологии, разрабатываем крутые проекты в </a:t>
            </a:r>
            <a:r>
              <a:rPr lang="ru-RU" dirty="0" err="1"/>
              <a:t>cфере</a:t>
            </a:r>
            <a:r>
              <a:rPr lang="ru-RU" dirty="0"/>
              <a:t> HR-</a:t>
            </a:r>
            <a:r>
              <a:rPr lang="ru-RU" dirty="0" err="1"/>
              <a:t>tech</a:t>
            </a:r>
            <a:r>
              <a:rPr lang="ru-RU" dirty="0"/>
              <a:t> и всеми силами пытаемся упростить жизнь миллионам людей.</a:t>
            </a:r>
          </a:p>
          <a:p>
            <a:endParaRPr lang="ru-RU" dirty="0"/>
          </a:p>
          <a:p>
            <a:endParaRPr lang="ru-RU" dirty="0"/>
          </a:p>
          <a:p>
            <a:endParaRPr lang="ru-RU" b="1" dirty="0"/>
          </a:p>
        </p:txBody>
      </p:sp>
      <p:sp>
        <p:nvSpPr>
          <p:cNvPr id="18" name="Текст 13"/>
          <p:cNvSpPr>
            <a:spLocks noGrp="1"/>
          </p:cNvSpPr>
          <p:nvPr>
            <p:ph type="body" sz="quarter" idx="12" hasCustomPrompt="1"/>
          </p:nvPr>
        </p:nvSpPr>
        <p:spPr>
          <a:xfrm>
            <a:off x="346554" y="3108178"/>
            <a:ext cx="2146215" cy="1512168"/>
          </a:xfrm>
        </p:spPr>
        <p:txBody>
          <a:bodyPr>
            <a:noAutofit/>
          </a:bodyPr>
          <a:lstStyle>
            <a:lvl1pPr marL="0" indent="0">
              <a:lnSpc>
                <a:spcPct val="100000"/>
              </a:lnSpc>
              <a:buFont typeface="Arial" panose="020B0604020202020204" pitchFamily="34" charset="0"/>
              <a:buNone/>
              <a:defRPr sz="1500" baseline="0">
                <a:solidFill>
                  <a:schemeClr val="tx1"/>
                </a:solidFill>
              </a:defRPr>
            </a:lvl1pPr>
          </a:lstStyle>
          <a:p>
            <a:pPr lvl="0"/>
            <a:r>
              <a:rPr lang="ru-RU" dirty="0"/>
              <a:t>Мы создаем и используем </a:t>
            </a:r>
            <a:r>
              <a:rPr lang="ru-RU" dirty="0" err="1"/>
              <a:t>топовых</a:t>
            </a:r>
            <a:r>
              <a:rPr lang="ru-RU" dirty="0"/>
              <a:t> технологий, разрабатываем крутые проекты</a:t>
            </a:r>
          </a:p>
        </p:txBody>
      </p:sp>
      <p:sp>
        <p:nvSpPr>
          <p:cNvPr id="14" name="Текст 13"/>
          <p:cNvSpPr>
            <a:spLocks noGrp="1"/>
          </p:cNvSpPr>
          <p:nvPr>
            <p:ph type="body" sz="quarter" idx="23" hasCustomPrompt="1"/>
          </p:nvPr>
        </p:nvSpPr>
        <p:spPr>
          <a:xfrm>
            <a:off x="346807" y="229348"/>
            <a:ext cx="2497001" cy="211982"/>
          </a:xfrm>
        </p:spPr>
        <p:txBody>
          <a:bodyPr>
            <a:normAutofit/>
          </a:bodyPr>
          <a:lstStyle>
            <a:lvl1pPr marL="0" indent="0">
              <a:lnSpc>
                <a:spcPct val="100000"/>
              </a:lnSpc>
              <a:buFont typeface="Arial" panose="020B0604020202020204" pitchFamily="34" charset="0"/>
              <a:buNone/>
              <a:defRPr sz="900" baseline="0">
                <a:solidFill>
                  <a:schemeClr val="tx1"/>
                </a:solidFill>
              </a:defRPr>
            </a:lvl1pPr>
          </a:lstStyle>
          <a:p>
            <a:pPr lvl="0"/>
            <a:r>
              <a:rPr lang="ru-RU" dirty="0"/>
              <a:t>Подбор</a:t>
            </a:r>
          </a:p>
          <a:p>
            <a:pPr lvl="0"/>
            <a:endParaRPr lang="ru-RU" dirty="0"/>
          </a:p>
        </p:txBody>
      </p:sp>
      <p:sp>
        <p:nvSpPr>
          <p:cNvPr id="12" name="Title Placeholder 1"/>
          <p:cNvSpPr>
            <a:spLocks noGrp="1"/>
          </p:cNvSpPr>
          <p:nvPr>
            <p:ph type="title"/>
          </p:nvPr>
        </p:nvSpPr>
        <p:spPr>
          <a:xfrm>
            <a:off x="345032" y="407992"/>
            <a:ext cx="2495204" cy="1079984"/>
          </a:xfrm>
          <a:prstGeom prst="rect">
            <a:avLst/>
          </a:prstGeom>
        </p:spPr>
        <p:txBody>
          <a:bodyPr vert="horz" lIns="91440" tIns="45720" rIns="91440" bIns="45720" rtlCol="0" anchor="t">
            <a:normAutofit/>
          </a:bodyPr>
          <a:lstStyle>
            <a:lvl1pPr>
              <a:lnSpc>
                <a:spcPts val="2700"/>
              </a:lnSpc>
              <a:defRPr>
                <a:solidFill>
                  <a:schemeClr val="tx1"/>
                </a:solidFill>
              </a:defRPr>
            </a:lvl1pPr>
          </a:lstStyle>
          <a:p>
            <a:r>
              <a:rPr lang="ru-RU" dirty="0"/>
              <a:t>Образец заголовка</a:t>
            </a:r>
            <a:endParaRPr lang="en-US" dirty="0"/>
          </a:p>
        </p:txBody>
      </p:sp>
    </p:spTree>
    <p:extLst>
      <p:ext uri="{BB962C8B-B14F-4D97-AF65-F5344CB8AC3E}">
        <p14:creationId xmlns:p14="http://schemas.microsoft.com/office/powerpoint/2010/main" val="161646786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 колонки ">
    <p:spTree>
      <p:nvGrpSpPr>
        <p:cNvPr id="1" name=""/>
        <p:cNvGrpSpPr/>
        <p:nvPr/>
      </p:nvGrpSpPr>
      <p:grpSpPr>
        <a:xfrm>
          <a:off x="0" y="0"/>
          <a:ext cx="0" cy="0"/>
          <a:chOff x="0" y="0"/>
          <a:chExt cx="0" cy="0"/>
        </a:xfrm>
      </p:grpSpPr>
      <p:sp>
        <p:nvSpPr>
          <p:cNvPr id="5" name="Рисунок 4"/>
          <p:cNvSpPr>
            <a:spLocks noGrp="1"/>
          </p:cNvSpPr>
          <p:nvPr>
            <p:ph type="pic" sz="quarter" idx="15" hasCustomPrompt="1"/>
          </p:nvPr>
        </p:nvSpPr>
        <p:spPr>
          <a:xfrm>
            <a:off x="4519539" y="1743076"/>
            <a:ext cx="688181" cy="688181"/>
          </a:xfrm>
        </p:spPr>
        <p:txBody>
          <a:bodyPr>
            <a:normAutofit/>
          </a:bodyPr>
          <a:lstStyle>
            <a:lvl1pPr>
              <a:defRPr sz="1050" baseline="0"/>
            </a:lvl1pPr>
          </a:lstStyle>
          <a:p>
            <a:r>
              <a:rPr lang="ru-RU" dirty="0"/>
              <a:t>Место для иконки</a:t>
            </a:r>
          </a:p>
        </p:txBody>
      </p:sp>
      <p:sp>
        <p:nvSpPr>
          <p:cNvPr id="38" name="Рисунок 4"/>
          <p:cNvSpPr>
            <a:spLocks noGrp="1"/>
          </p:cNvSpPr>
          <p:nvPr>
            <p:ph type="pic" sz="quarter" idx="16" hasCustomPrompt="1"/>
          </p:nvPr>
        </p:nvSpPr>
        <p:spPr>
          <a:xfrm>
            <a:off x="417957" y="1736098"/>
            <a:ext cx="688181" cy="688181"/>
          </a:xfrm>
        </p:spPr>
        <p:txBody>
          <a:bodyPr>
            <a:normAutofit/>
          </a:bodyPr>
          <a:lstStyle>
            <a:lvl1pPr>
              <a:defRPr sz="1050" baseline="0"/>
            </a:lvl1pPr>
          </a:lstStyle>
          <a:p>
            <a:r>
              <a:rPr lang="ru-RU" dirty="0"/>
              <a:t>Место для иконки</a:t>
            </a:r>
          </a:p>
        </p:txBody>
      </p:sp>
      <p:sp>
        <p:nvSpPr>
          <p:cNvPr id="16" name="Текст 15"/>
          <p:cNvSpPr>
            <a:spLocks noGrp="1"/>
          </p:cNvSpPr>
          <p:nvPr>
            <p:ph type="body" sz="quarter" idx="11" hasCustomPrompt="1"/>
          </p:nvPr>
        </p:nvSpPr>
        <p:spPr>
          <a:xfrm>
            <a:off x="357802" y="2578285"/>
            <a:ext cx="1567904" cy="297331"/>
          </a:xfrm>
        </p:spPr>
        <p:txBody>
          <a:bodyPr>
            <a:normAutofit/>
          </a:bodyPr>
          <a:lstStyle>
            <a:lvl1pPr>
              <a:defRPr sz="1200" b="1"/>
            </a:lvl1pPr>
          </a:lstStyle>
          <a:p>
            <a:pPr lvl="0"/>
            <a:r>
              <a:rPr lang="ru-RU" dirty="0"/>
              <a:t>Заголовок 2 уровня</a:t>
            </a:r>
          </a:p>
        </p:txBody>
      </p:sp>
      <p:sp>
        <p:nvSpPr>
          <p:cNvPr id="20" name="Текст 15"/>
          <p:cNvSpPr>
            <a:spLocks noGrp="1"/>
          </p:cNvSpPr>
          <p:nvPr>
            <p:ph type="body" sz="quarter" idx="13" hasCustomPrompt="1"/>
          </p:nvPr>
        </p:nvSpPr>
        <p:spPr>
          <a:xfrm>
            <a:off x="4518674" y="2587073"/>
            <a:ext cx="1791968" cy="297331"/>
          </a:xfrm>
        </p:spPr>
        <p:txBody>
          <a:bodyPr>
            <a:normAutofit/>
          </a:bodyPr>
          <a:lstStyle>
            <a:lvl1pPr>
              <a:defRPr sz="1200" b="1"/>
            </a:lvl1pPr>
          </a:lstStyle>
          <a:p>
            <a:pPr lvl="0"/>
            <a:r>
              <a:rPr lang="ru-RU" dirty="0"/>
              <a:t>Заголовок 2 уровня</a:t>
            </a:r>
          </a:p>
        </p:txBody>
      </p:sp>
      <p:sp>
        <p:nvSpPr>
          <p:cNvPr id="14" name="Текст 13"/>
          <p:cNvSpPr>
            <a:spLocks noGrp="1"/>
          </p:cNvSpPr>
          <p:nvPr>
            <p:ph type="body" sz="quarter" idx="10" hasCustomPrompt="1"/>
          </p:nvPr>
        </p:nvSpPr>
        <p:spPr>
          <a:xfrm>
            <a:off x="357802" y="2909051"/>
            <a:ext cx="3468839"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19" name="Текст 13"/>
          <p:cNvSpPr>
            <a:spLocks noGrp="1"/>
          </p:cNvSpPr>
          <p:nvPr>
            <p:ph type="body" sz="quarter" idx="12" hasCustomPrompt="1"/>
          </p:nvPr>
        </p:nvSpPr>
        <p:spPr>
          <a:xfrm>
            <a:off x="4515793" y="2909051"/>
            <a:ext cx="3485588" cy="1785048"/>
          </a:xfr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pic>
        <p:nvPicPr>
          <p:cNvPr id="33" name="Рисунок 3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20400" y="174934"/>
            <a:ext cx="326883" cy="326883"/>
          </a:xfrm>
          <a:prstGeom prst="rect">
            <a:avLst/>
          </a:prstGeom>
        </p:spPr>
      </p:pic>
      <p:sp>
        <p:nvSpPr>
          <p:cNvPr id="15" name="Subtitle 2"/>
          <p:cNvSpPr>
            <a:spLocks noGrp="1"/>
          </p:cNvSpPr>
          <p:nvPr>
            <p:ph type="subTitle" idx="1" hasCustomPrompt="1"/>
          </p:nvPr>
        </p:nvSpPr>
        <p:spPr>
          <a:xfrm>
            <a:off x="346393" y="797244"/>
            <a:ext cx="7966522"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Образец подзаголовка, образец подзаголовка, образец подзаголовка, образец подзаголовка, образец подзаголовка, образец подзаголовка</a:t>
            </a:r>
            <a:endParaRPr lang="en-US" dirty="0"/>
          </a:p>
        </p:txBody>
      </p:sp>
      <p:sp>
        <p:nvSpPr>
          <p:cNvPr id="30" name="Текст 13"/>
          <p:cNvSpPr>
            <a:spLocks noGrp="1"/>
          </p:cNvSpPr>
          <p:nvPr>
            <p:ph type="body" sz="quarter" idx="22" hasCustomPrompt="1"/>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31" name="Title Placeholder 1"/>
          <p:cNvSpPr>
            <a:spLocks noGrp="1"/>
          </p:cNvSpPr>
          <p:nvPr>
            <p:ph type="title" hasCustomPrompt="1"/>
          </p:nvPr>
        </p:nvSpPr>
        <p:spPr>
          <a:xfrm>
            <a:off x="343581" y="390117"/>
            <a:ext cx="7976813" cy="394528"/>
          </a:xfrm>
          <a:prstGeom prst="rect">
            <a:avLst/>
          </a:prstGeom>
        </p:spPr>
        <p:txBody>
          <a:bodyPr vert="horz" lIns="91440" tIns="45720" rIns="91440" bIns="45720" rtlCol="0" anchor="t">
            <a:normAutofit/>
          </a:bodyPr>
          <a:lstStyle>
            <a:lvl1pPr>
              <a:defRPr/>
            </a:lvl1pPr>
          </a:lstStyle>
          <a:p>
            <a:r>
              <a:rPr lang="ru-RU" dirty="0"/>
              <a:t>Образец заголовка </a:t>
            </a:r>
            <a:endParaRPr lang="en-US" dirty="0"/>
          </a:p>
        </p:txBody>
      </p:sp>
    </p:spTree>
    <p:extLst>
      <p:ext uri="{BB962C8B-B14F-4D97-AF65-F5344CB8AC3E}">
        <p14:creationId xmlns:p14="http://schemas.microsoft.com/office/powerpoint/2010/main" val="330218662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 колонки и фото">
    <p:spTree>
      <p:nvGrpSpPr>
        <p:cNvPr id="1" name=""/>
        <p:cNvGrpSpPr/>
        <p:nvPr/>
      </p:nvGrpSpPr>
      <p:grpSpPr>
        <a:xfrm>
          <a:off x="0" y="0"/>
          <a:ext cx="0" cy="0"/>
          <a:chOff x="0" y="0"/>
          <a:chExt cx="0" cy="0"/>
        </a:xfrm>
      </p:grpSpPr>
      <p:sp>
        <p:nvSpPr>
          <p:cNvPr id="5" name="Рисунок 4"/>
          <p:cNvSpPr>
            <a:spLocks noGrp="1"/>
          </p:cNvSpPr>
          <p:nvPr>
            <p:ph type="pic" sz="quarter" idx="15" hasCustomPrompt="1"/>
          </p:nvPr>
        </p:nvSpPr>
        <p:spPr>
          <a:xfrm>
            <a:off x="3490913" y="1743076"/>
            <a:ext cx="688181" cy="688181"/>
          </a:xfrm>
        </p:spPr>
        <p:txBody>
          <a:bodyPr>
            <a:normAutofit/>
          </a:bodyPr>
          <a:lstStyle>
            <a:lvl1pPr>
              <a:defRPr sz="1050" baseline="0"/>
            </a:lvl1pPr>
          </a:lstStyle>
          <a:p>
            <a:r>
              <a:rPr lang="ru-RU" dirty="0"/>
              <a:t>Место для иконки</a:t>
            </a:r>
          </a:p>
        </p:txBody>
      </p:sp>
      <p:sp>
        <p:nvSpPr>
          <p:cNvPr id="38" name="Рисунок 4"/>
          <p:cNvSpPr>
            <a:spLocks noGrp="1"/>
          </p:cNvSpPr>
          <p:nvPr>
            <p:ph type="pic" sz="quarter" idx="16" hasCustomPrompt="1"/>
          </p:nvPr>
        </p:nvSpPr>
        <p:spPr>
          <a:xfrm>
            <a:off x="417957" y="1736098"/>
            <a:ext cx="688181" cy="688181"/>
          </a:xfrm>
        </p:spPr>
        <p:txBody>
          <a:bodyPr>
            <a:normAutofit/>
          </a:bodyPr>
          <a:lstStyle>
            <a:lvl1pPr>
              <a:defRPr sz="1050" baseline="0"/>
            </a:lvl1pPr>
          </a:lstStyle>
          <a:p>
            <a:r>
              <a:rPr lang="ru-RU" dirty="0"/>
              <a:t>Место для иконки</a:t>
            </a:r>
          </a:p>
        </p:txBody>
      </p:sp>
      <p:sp>
        <p:nvSpPr>
          <p:cNvPr id="16" name="Текст 15"/>
          <p:cNvSpPr>
            <a:spLocks noGrp="1"/>
          </p:cNvSpPr>
          <p:nvPr>
            <p:ph type="body" sz="quarter" idx="11" hasCustomPrompt="1"/>
          </p:nvPr>
        </p:nvSpPr>
        <p:spPr>
          <a:xfrm>
            <a:off x="357802" y="2578285"/>
            <a:ext cx="1567904" cy="297331"/>
          </a:xfrm>
        </p:spPr>
        <p:txBody>
          <a:bodyPr>
            <a:normAutofit/>
          </a:bodyPr>
          <a:lstStyle>
            <a:lvl1pPr>
              <a:defRPr sz="1200" b="1"/>
            </a:lvl1pPr>
          </a:lstStyle>
          <a:p>
            <a:pPr lvl="0"/>
            <a:r>
              <a:rPr lang="ru-RU" dirty="0"/>
              <a:t>Заголовок 2 уровня</a:t>
            </a:r>
          </a:p>
        </p:txBody>
      </p:sp>
      <p:sp>
        <p:nvSpPr>
          <p:cNvPr id="20" name="Текст 15"/>
          <p:cNvSpPr>
            <a:spLocks noGrp="1"/>
          </p:cNvSpPr>
          <p:nvPr>
            <p:ph type="body" sz="quarter" idx="13" hasCustomPrompt="1"/>
          </p:nvPr>
        </p:nvSpPr>
        <p:spPr>
          <a:xfrm>
            <a:off x="3401101" y="2587073"/>
            <a:ext cx="1791968" cy="297331"/>
          </a:xfrm>
        </p:spPr>
        <p:txBody>
          <a:bodyPr>
            <a:normAutofit/>
          </a:bodyPr>
          <a:lstStyle>
            <a:lvl1pPr>
              <a:defRPr sz="1200" b="1"/>
            </a:lvl1pPr>
          </a:lstStyle>
          <a:p>
            <a:pPr lvl="0"/>
            <a:r>
              <a:rPr lang="ru-RU" dirty="0"/>
              <a:t>Заголовок 2 уровня</a:t>
            </a:r>
          </a:p>
        </p:txBody>
      </p:sp>
      <p:sp>
        <p:nvSpPr>
          <p:cNvPr id="14" name="Текст 13"/>
          <p:cNvSpPr>
            <a:spLocks noGrp="1"/>
          </p:cNvSpPr>
          <p:nvPr>
            <p:ph type="body" sz="quarter" idx="10" hasCustomPrompt="1"/>
          </p:nvPr>
        </p:nvSpPr>
        <p:spPr>
          <a:xfrm>
            <a:off x="357802" y="2909051"/>
            <a:ext cx="2594018"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19" name="Текст 13"/>
          <p:cNvSpPr>
            <a:spLocks noGrp="1"/>
          </p:cNvSpPr>
          <p:nvPr>
            <p:ph type="body" sz="quarter" idx="12" hasCustomPrompt="1"/>
          </p:nvPr>
        </p:nvSpPr>
        <p:spPr>
          <a:xfrm>
            <a:off x="3398221" y="2909051"/>
            <a:ext cx="2702609" cy="1785048"/>
          </a:xfr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23" name="Subtitle 2"/>
          <p:cNvSpPr>
            <a:spLocks noGrp="1"/>
          </p:cNvSpPr>
          <p:nvPr>
            <p:ph type="subTitle" idx="1" hasCustomPrompt="1"/>
          </p:nvPr>
        </p:nvSpPr>
        <p:spPr>
          <a:xfrm>
            <a:off x="346393" y="797244"/>
            <a:ext cx="5872790"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Образец подзаголовка, образец подзаголовка, образец подзаголовка, образец подзаголовка, образец подзаголовка</a:t>
            </a:r>
            <a:endParaRPr lang="en-US" dirty="0"/>
          </a:p>
        </p:txBody>
      </p:sp>
      <p:sp>
        <p:nvSpPr>
          <p:cNvPr id="30" name="Текст 13"/>
          <p:cNvSpPr>
            <a:spLocks noGrp="1"/>
          </p:cNvSpPr>
          <p:nvPr>
            <p:ph type="body" sz="quarter" idx="22" hasCustomPrompt="1"/>
          </p:nvPr>
        </p:nvSpPr>
        <p:spPr>
          <a:xfrm>
            <a:off x="346807" y="229348"/>
            <a:ext cx="5818370"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31" name="Title Placeholder 1"/>
          <p:cNvSpPr>
            <a:spLocks noGrp="1"/>
          </p:cNvSpPr>
          <p:nvPr>
            <p:ph type="title" hasCustomPrompt="1"/>
          </p:nvPr>
        </p:nvSpPr>
        <p:spPr>
          <a:xfrm>
            <a:off x="343582" y="390117"/>
            <a:ext cx="5821596" cy="394528"/>
          </a:xfrm>
          <a:prstGeom prst="rect">
            <a:avLst/>
          </a:prstGeom>
        </p:spPr>
        <p:txBody>
          <a:bodyPr vert="horz" lIns="91440" tIns="45720" rIns="91440" bIns="45720" rtlCol="0" anchor="t">
            <a:normAutofit/>
          </a:bodyPr>
          <a:lstStyle>
            <a:lvl1pPr>
              <a:defRPr/>
            </a:lvl1pPr>
          </a:lstStyle>
          <a:p>
            <a:r>
              <a:rPr lang="ru-RU" dirty="0"/>
              <a:t>Образец заголовка </a:t>
            </a:r>
            <a:endParaRPr lang="en-US" dirty="0"/>
          </a:p>
        </p:txBody>
      </p:sp>
      <p:sp>
        <p:nvSpPr>
          <p:cNvPr id="22" name="Прямоугольник 14"/>
          <p:cNvSpPr/>
          <p:nvPr userDrawn="1"/>
        </p:nvSpPr>
        <p:spPr>
          <a:xfrm>
            <a:off x="6623441" y="0"/>
            <a:ext cx="2520558" cy="5143500"/>
          </a:xfrm>
          <a:custGeom>
            <a:avLst/>
            <a:gdLst>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0744" h="6858000">
                <a:moveTo>
                  <a:pt x="0" y="0"/>
                </a:moveTo>
                <a:lnTo>
                  <a:pt x="3360744" y="0"/>
                </a:lnTo>
                <a:lnTo>
                  <a:pt x="3360744" y="6858000"/>
                </a:lnTo>
                <a:lnTo>
                  <a:pt x="0" y="6858000"/>
                </a:lnTo>
                <a:cubicBezTo>
                  <a:pt x="4763" y="6591300"/>
                  <a:pt x="0" y="2286000"/>
                  <a:pt x="0" y="0"/>
                </a:cubicBezTo>
                <a:close/>
              </a:path>
            </a:pathLst>
          </a:cu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4" name="Овал 23"/>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25" name="Рисунок 2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24687" y="184913"/>
            <a:ext cx="326883" cy="326883"/>
          </a:xfrm>
          <a:prstGeom prst="rect">
            <a:avLst/>
          </a:prstGeom>
          <a:noFill/>
        </p:spPr>
      </p:pic>
      <p:sp>
        <p:nvSpPr>
          <p:cNvPr id="26" name="Рисунок 23"/>
          <p:cNvSpPr>
            <a:spLocks noGrp="1"/>
          </p:cNvSpPr>
          <p:nvPr>
            <p:ph type="pic" sz="quarter" idx="23"/>
          </p:nvPr>
        </p:nvSpPr>
        <p:spPr>
          <a:xfrm>
            <a:off x="6623229" y="-2281"/>
            <a:ext cx="2521884" cy="5148467"/>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613495 h 6997137"/>
              <a:gd name="connsiteX1" fmla="*/ 0 w 7948336"/>
              <a:gd name="connsiteY1" fmla="*/ 124895 h 6997137"/>
              <a:gd name="connsiteX2" fmla="*/ 7947252 w 7948336"/>
              <a:gd name="connsiteY2" fmla="*/ 129174 h 6997137"/>
              <a:gd name="connsiteX3" fmla="*/ 7946858 w 7948336"/>
              <a:gd name="connsiteY3" fmla="*/ 6984794 h 6997137"/>
              <a:gd name="connsiteX4" fmla="*/ 7338 w 7948336"/>
              <a:gd name="connsiteY4" fmla="*/ 6997137 h 6997137"/>
              <a:gd name="connsiteX5" fmla="*/ 1040 w 7948336"/>
              <a:gd name="connsiteY5" fmla="*/ 613495 h 6997137"/>
              <a:gd name="connsiteX6" fmla="*/ 7250364 w 7948336"/>
              <a:gd name="connsiteY6" fmla="*/ 591932 h 6997137"/>
              <a:gd name="connsiteX7" fmla="*/ 7463184 w 7948336"/>
              <a:gd name="connsiteY7" fmla="*/ 814177 h 6997137"/>
              <a:gd name="connsiteX8" fmla="*/ 7690753 w 7948336"/>
              <a:gd name="connsiteY8" fmla="*/ 594312 h 6997137"/>
              <a:gd name="connsiteX9" fmla="*/ 7468875 w 7948336"/>
              <a:gd name="connsiteY9" fmla="*/ 375374 h 6997137"/>
              <a:gd name="connsiteX10" fmla="*/ 7250364 w 7948336"/>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830123 w 7940999"/>
              <a:gd name="connsiteY0" fmla="*/ 622491 h 6983273"/>
              <a:gd name="connsiteX1" fmla="*/ 1850038 w 7940999"/>
              <a:gd name="connsiteY1" fmla="*/ 111031 h 6983273"/>
              <a:gd name="connsiteX2" fmla="*/ 7939915 w 7940999"/>
              <a:gd name="connsiteY2" fmla="*/ 115310 h 6983273"/>
              <a:gd name="connsiteX3" fmla="*/ 7939521 w 7940999"/>
              <a:gd name="connsiteY3" fmla="*/ 6970930 h 6983273"/>
              <a:gd name="connsiteX4" fmla="*/ 1 w 7940999"/>
              <a:gd name="connsiteY4" fmla="*/ 6983273 h 6983273"/>
              <a:gd name="connsiteX5" fmla="*/ 1830123 w 7940999"/>
              <a:gd name="connsiteY5" fmla="*/ 622491 h 6983273"/>
              <a:gd name="connsiteX6" fmla="*/ 7243027 w 7940999"/>
              <a:gd name="connsiteY6" fmla="*/ 578068 h 6983273"/>
              <a:gd name="connsiteX7" fmla="*/ 7455847 w 7940999"/>
              <a:gd name="connsiteY7" fmla="*/ 800313 h 6983273"/>
              <a:gd name="connsiteX8" fmla="*/ 7683416 w 7940999"/>
              <a:gd name="connsiteY8" fmla="*/ 580448 h 6983273"/>
              <a:gd name="connsiteX9" fmla="*/ 7461538 w 7940999"/>
              <a:gd name="connsiteY9" fmla="*/ 361510 h 6983273"/>
              <a:gd name="connsiteX10" fmla="*/ 7243027 w 7940999"/>
              <a:gd name="connsiteY10" fmla="*/ 578068 h 6983273"/>
              <a:gd name="connsiteX0" fmla="*/ 1830123 w 7940999"/>
              <a:gd name="connsiteY0" fmla="*/ 51360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30123 w 7940999"/>
              <a:gd name="connsiteY5" fmla="*/ 51360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1852983 w 7940999"/>
              <a:gd name="connsiteY0" fmla="*/ 50598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52983 w 7940999"/>
              <a:gd name="connsiteY5" fmla="*/ 50598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2945 w 6090961"/>
              <a:gd name="connsiteY0" fmla="*/ 619462 h 6987864"/>
              <a:gd name="connsiteX1" fmla="*/ 0 w 6090961"/>
              <a:gd name="connsiteY1" fmla="*/ 115622 h 6987864"/>
              <a:gd name="connsiteX2" fmla="*/ 6089877 w 6090961"/>
              <a:gd name="connsiteY2" fmla="*/ 119901 h 6987864"/>
              <a:gd name="connsiteX3" fmla="*/ 6089483 w 6090961"/>
              <a:gd name="connsiteY3" fmla="*/ 6975521 h 6987864"/>
              <a:gd name="connsiteX4" fmla="*/ 16863 w 6090961"/>
              <a:gd name="connsiteY4" fmla="*/ 6987864 h 6987864"/>
              <a:gd name="connsiteX5" fmla="*/ 2945 w 6090961"/>
              <a:gd name="connsiteY5" fmla="*/ 619462 h 6987864"/>
              <a:gd name="connsiteX6" fmla="*/ 5392989 w 6090961"/>
              <a:gd name="connsiteY6" fmla="*/ 582659 h 6987864"/>
              <a:gd name="connsiteX7" fmla="*/ 5605809 w 6090961"/>
              <a:gd name="connsiteY7" fmla="*/ 804904 h 6987864"/>
              <a:gd name="connsiteX8" fmla="*/ 5833378 w 6090961"/>
              <a:gd name="connsiteY8" fmla="*/ 585039 h 6987864"/>
              <a:gd name="connsiteX9" fmla="*/ 5611500 w 6090961"/>
              <a:gd name="connsiteY9" fmla="*/ 366101 h 6987864"/>
              <a:gd name="connsiteX10" fmla="*/ 5392989 w 6090961"/>
              <a:gd name="connsiteY10" fmla="*/ 582659 h 6987864"/>
              <a:gd name="connsiteX0" fmla="*/ 2945 w 6090961"/>
              <a:gd name="connsiteY0" fmla="*/ 50598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50598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4996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996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369 w 6113785"/>
              <a:gd name="connsiteY0" fmla="*/ 486936 h 6874388"/>
              <a:gd name="connsiteX1" fmla="*/ 22824 w 6113785"/>
              <a:gd name="connsiteY1" fmla="*/ 2146 h 6874388"/>
              <a:gd name="connsiteX2" fmla="*/ 6112701 w 6113785"/>
              <a:gd name="connsiteY2" fmla="*/ 6425 h 6874388"/>
              <a:gd name="connsiteX3" fmla="*/ 6112307 w 6113785"/>
              <a:gd name="connsiteY3" fmla="*/ 6862045 h 6874388"/>
              <a:gd name="connsiteX4" fmla="*/ 39687 w 6113785"/>
              <a:gd name="connsiteY4" fmla="*/ 6874388 h 6874388"/>
              <a:gd name="connsiteX5" fmla="*/ 369 w 6113785"/>
              <a:gd name="connsiteY5" fmla="*/ 486936 h 6874388"/>
              <a:gd name="connsiteX6" fmla="*/ 5415813 w 6113785"/>
              <a:gd name="connsiteY6" fmla="*/ 469183 h 6874388"/>
              <a:gd name="connsiteX7" fmla="*/ 5628633 w 6113785"/>
              <a:gd name="connsiteY7" fmla="*/ 691428 h 6874388"/>
              <a:gd name="connsiteX8" fmla="*/ 5856202 w 6113785"/>
              <a:gd name="connsiteY8" fmla="*/ 471563 h 6874388"/>
              <a:gd name="connsiteX9" fmla="*/ 5634324 w 6113785"/>
              <a:gd name="connsiteY9" fmla="*/ 252625 h 6874388"/>
              <a:gd name="connsiteX10" fmla="*/ 5415813 w 6113785"/>
              <a:gd name="connsiteY10" fmla="*/ 469183 h 6874388"/>
              <a:gd name="connsiteX0" fmla="*/ 2945 w 6090961"/>
              <a:gd name="connsiteY0" fmla="*/ 4742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742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606626 h 6999158"/>
              <a:gd name="connsiteX1" fmla="*/ 0 w 6090961"/>
              <a:gd name="connsiteY1" fmla="*/ 134536 h 6999158"/>
              <a:gd name="connsiteX2" fmla="*/ 6089877 w 6090961"/>
              <a:gd name="connsiteY2" fmla="*/ 138815 h 6999158"/>
              <a:gd name="connsiteX3" fmla="*/ 6089483 w 6090961"/>
              <a:gd name="connsiteY3" fmla="*/ 6994435 h 6999158"/>
              <a:gd name="connsiteX4" fmla="*/ 1623 w 6090961"/>
              <a:gd name="connsiteY4" fmla="*/ 6999158 h 6999158"/>
              <a:gd name="connsiteX5" fmla="*/ 2945 w 6090961"/>
              <a:gd name="connsiteY5" fmla="*/ 606626 h 6999158"/>
              <a:gd name="connsiteX6" fmla="*/ 5392989 w 6090961"/>
              <a:gd name="connsiteY6" fmla="*/ 601573 h 6999158"/>
              <a:gd name="connsiteX7" fmla="*/ 5605809 w 6090961"/>
              <a:gd name="connsiteY7" fmla="*/ 823818 h 6999158"/>
              <a:gd name="connsiteX8" fmla="*/ 5833378 w 6090961"/>
              <a:gd name="connsiteY8" fmla="*/ 603953 h 6999158"/>
              <a:gd name="connsiteX9" fmla="*/ 5611500 w 6090961"/>
              <a:gd name="connsiteY9" fmla="*/ 385015 h 6999158"/>
              <a:gd name="connsiteX10" fmla="*/ 5392989 w 6090961"/>
              <a:gd name="connsiteY10" fmla="*/ 601573 h 6999158"/>
              <a:gd name="connsiteX0" fmla="*/ 2945 w 6090961"/>
              <a:gd name="connsiteY0" fmla="*/ 474236 h 6866768"/>
              <a:gd name="connsiteX1" fmla="*/ 0 w 6090961"/>
              <a:gd name="connsiteY1" fmla="*/ 2146 h 6866768"/>
              <a:gd name="connsiteX2" fmla="*/ 6089877 w 6090961"/>
              <a:gd name="connsiteY2" fmla="*/ 6425 h 6866768"/>
              <a:gd name="connsiteX3" fmla="*/ 6089483 w 6090961"/>
              <a:gd name="connsiteY3" fmla="*/ 6862045 h 6866768"/>
              <a:gd name="connsiteX4" fmla="*/ 1623 w 6090961"/>
              <a:gd name="connsiteY4" fmla="*/ 6866768 h 6866768"/>
              <a:gd name="connsiteX5" fmla="*/ 2945 w 6090961"/>
              <a:gd name="connsiteY5" fmla="*/ 474236 h 6866768"/>
              <a:gd name="connsiteX6" fmla="*/ 5392989 w 6090961"/>
              <a:gd name="connsiteY6" fmla="*/ 469183 h 6866768"/>
              <a:gd name="connsiteX7" fmla="*/ 5605809 w 6090961"/>
              <a:gd name="connsiteY7" fmla="*/ 691428 h 6866768"/>
              <a:gd name="connsiteX8" fmla="*/ 5833378 w 6090961"/>
              <a:gd name="connsiteY8" fmla="*/ 471563 h 6866768"/>
              <a:gd name="connsiteX9" fmla="*/ 5611500 w 6090961"/>
              <a:gd name="connsiteY9" fmla="*/ 252625 h 6866768"/>
              <a:gd name="connsiteX10" fmla="*/ 5392989 w 6090961"/>
              <a:gd name="connsiteY10" fmla="*/ 469183 h 6866768"/>
              <a:gd name="connsiteX0" fmla="*/ 201720 w 6289736"/>
              <a:gd name="connsiteY0" fmla="*/ 606626 h 6999158"/>
              <a:gd name="connsiteX1" fmla="*/ 2917699 w 6289736"/>
              <a:gd name="connsiteY1" fmla="*/ 134536 h 6999158"/>
              <a:gd name="connsiteX2" fmla="*/ 6288652 w 6289736"/>
              <a:gd name="connsiteY2" fmla="*/ 138815 h 6999158"/>
              <a:gd name="connsiteX3" fmla="*/ 6288258 w 6289736"/>
              <a:gd name="connsiteY3" fmla="*/ 6994435 h 6999158"/>
              <a:gd name="connsiteX4" fmla="*/ 200398 w 6289736"/>
              <a:gd name="connsiteY4" fmla="*/ 6999158 h 6999158"/>
              <a:gd name="connsiteX5" fmla="*/ 201720 w 6289736"/>
              <a:gd name="connsiteY5" fmla="*/ 606626 h 6999158"/>
              <a:gd name="connsiteX6" fmla="*/ 5591764 w 6289736"/>
              <a:gd name="connsiteY6" fmla="*/ 601573 h 6999158"/>
              <a:gd name="connsiteX7" fmla="*/ 5804584 w 6289736"/>
              <a:gd name="connsiteY7" fmla="*/ 823818 h 6999158"/>
              <a:gd name="connsiteX8" fmla="*/ 6032153 w 6289736"/>
              <a:gd name="connsiteY8" fmla="*/ 603953 h 6999158"/>
              <a:gd name="connsiteX9" fmla="*/ 5810275 w 6289736"/>
              <a:gd name="connsiteY9" fmla="*/ 385015 h 6999158"/>
              <a:gd name="connsiteX10" fmla="*/ 5591764 w 6289736"/>
              <a:gd name="connsiteY10" fmla="*/ 601573 h 6999158"/>
              <a:gd name="connsiteX0" fmla="*/ 2704063 w 6089339"/>
              <a:gd name="connsiteY0" fmla="*/ 606626 h 6999158"/>
              <a:gd name="connsiteX1" fmla="*/ 2717302 w 6089339"/>
              <a:gd name="connsiteY1" fmla="*/ 134536 h 6999158"/>
              <a:gd name="connsiteX2" fmla="*/ 6088255 w 6089339"/>
              <a:gd name="connsiteY2" fmla="*/ 138815 h 6999158"/>
              <a:gd name="connsiteX3" fmla="*/ 6087861 w 6089339"/>
              <a:gd name="connsiteY3" fmla="*/ 6994435 h 6999158"/>
              <a:gd name="connsiteX4" fmla="*/ 1 w 6089339"/>
              <a:gd name="connsiteY4" fmla="*/ 6999158 h 6999158"/>
              <a:gd name="connsiteX5" fmla="*/ 2704063 w 6089339"/>
              <a:gd name="connsiteY5" fmla="*/ 606626 h 6999158"/>
              <a:gd name="connsiteX6" fmla="*/ 5391367 w 6089339"/>
              <a:gd name="connsiteY6" fmla="*/ 601573 h 6999158"/>
              <a:gd name="connsiteX7" fmla="*/ 5604187 w 6089339"/>
              <a:gd name="connsiteY7" fmla="*/ 823818 h 6999158"/>
              <a:gd name="connsiteX8" fmla="*/ 5831756 w 6089339"/>
              <a:gd name="connsiteY8" fmla="*/ 603953 h 6999158"/>
              <a:gd name="connsiteX9" fmla="*/ 5609878 w 6089339"/>
              <a:gd name="connsiteY9" fmla="*/ 385015 h 6999158"/>
              <a:gd name="connsiteX10" fmla="*/ 5391367 w 6089339"/>
              <a:gd name="connsiteY10" fmla="*/ 601573 h 6999158"/>
              <a:gd name="connsiteX0" fmla="*/ 2704063 w 6089339"/>
              <a:gd name="connsiteY0" fmla="*/ 474236 h 6866768"/>
              <a:gd name="connsiteX1" fmla="*/ 2717302 w 6089339"/>
              <a:gd name="connsiteY1" fmla="*/ 2146 h 6866768"/>
              <a:gd name="connsiteX2" fmla="*/ 6088255 w 6089339"/>
              <a:gd name="connsiteY2" fmla="*/ 6425 h 6866768"/>
              <a:gd name="connsiteX3" fmla="*/ 6087861 w 6089339"/>
              <a:gd name="connsiteY3" fmla="*/ 6862045 h 6866768"/>
              <a:gd name="connsiteX4" fmla="*/ 1 w 6089339"/>
              <a:gd name="connsiteY4" fmla="*/ 6866768 h 6866768"/>
              <a:gd name="connsiteX5" fmla="*/ 2704063 w 6089339"/>
              <a:gd name="connsiteY5" fmla="*/ 474236 h 6866768"/>
              <a:gd name="connsiteX6" fmla="*/ 5391367 w 6089339"/>
              <a:gd name="connsiteY6" fmla="*/ 469183 h 6866768"/>
              <a:gd name="connsiteX7" fmla="*/ 5604187 w 6089339"/>
              <a:gd name="connsiteY7" fmla="*/ 691428 h 6866768"/>
              <a:gd name="connsiteX8" fmla="*/ 5831756 w 6089339"/>
              <a:gd name="connsiteY8" fmla="*/ 471563 h 6866768"/>
              <a:gd name="connsiteX9" fmla="*/ 5609878 w 6089339"/>
              <a:gd name="connsiteY9" fmla="*/ 252625 h 6866768"/>
              <a:gd name="connsiteX10" fmla="*/ 5391367 w 6089339"/>
              <a:gd name="connsiteY10" fmla="*/ 469183 h 6866768"/>
              <a:gd name="connsiteX0" fmla="*/ 107 w 3385383"/>
              <a:gd name="connsiteY0" fmla="*/ 606626 h 6999158"/>
              <a:gd name="connsiteX1" fmla="*/ 13346 w 3385383"/>
              <a:gd name="connsiteY1" fmla="*/ 134536 h 6999158"/>
              <a:gd name="connsiteX2" fmla="*/ 3384299 w 3385383"/>
              <a:gd name="connsiteY2" fmla="*/ 138815 h 6999158"/>
              <a:gd name="connsiteX3" fmla="*/ 3383905 w 3385383"/>
              <a:gd name="connsiteY3" fmla="*/ 6994435 h 6999158"/>
              <a:gd name="connsiteX4" fmla="*/ 6877 w 3385383"/>
              <a:gd name="connsiteY4" fmla="*/ 6999158 h 6999158"/>
              <a:gd name="connsiteX5" fmla="*/ 107 w 3385383"/>
              <a:gd name="connsiteY5" fmla="*/ 606626 h 6999158"/>
              <a:gd name="connsiteX6" fmla="*/ 2687411 w 3385383"/>
              <a:gd name="connsiteY6" fmla="*/ 601573 h 6999158"/>
              <a:gd name="connsiteX7" fmla="*/ 2900231 w 3385383"/>
              <a:gd name="connsiteY7" fmla="*/ 823818 h 6999158"/>
              <a:gd name="connsiteX8" fmla="*/ 3127800 w 3385383"/>
              <a:gd name="connsiteY8" fmla="*/ 603953 h 6999158"/>
              <a:gd name="connsiteX9" fmla="*/ 2905922 w 3385383"/>
              <a:gd name="connsiteY9" fmla="*/ 385015 h 6999158"/>
              <a:gd name="connsiteX10" fmla="*/ 2687411 w 3385383"/>
              <a:gd name="connsiteY10" fmla="*/ 601573 h 6999158"/>
              <a:gd name="connsiteX0" fmla="*/ 34386 w 3419662"/>
              <a:gd name="connsiteY0" fmla="*/ 606626 h 6999158"/>
              <a:gd name="connsiteX1" fmla="*/ 0 w 3419662"/>
              <a:gd name="connsiteY1" fmla="*/ 134536 h 6999158"/>
              <a:gd name="connsiteX2" fmla="*/ 3418578 w 3419662"/>
              <a:gd name="connsiteY2" fmla="*/ 138815 h 6999158"/>
              <a:gd name="connsiteX3" fmla="*/ 3418184 w 3419662"/>
              <a:gd name="connsiteY3" fmla="*/ 6994435 h 6999158"/>
              <a:gd name="connsiteX4" fmla="*/ 41156 w 3419662"/>
              <a:gd name="connsiteY4" fmla="*/ 6999158 h 6999158"/>
              <a:gd name="connsiteX5" fmla="*/ 34386 w 3419662"/>
              <a:gd name="connsiteY5" fmla="*/ 606626 h 6999158"/>
              <a:gd name="connsiteX6" fmla="*/ 2721690 w 3419662"/>
              <a:gd name="connsiteY6" fmla="*/ 601573 h 6999158"/>
              <a:gd name="connsiteX7" fmla="*/ 2934510 w 3419662"/>
              <a:gd name="connsiteY7" fmla="*/ 823818 h 6999158"/>
              <a:gd name="connsiteX8" fmla="*/ 3162079 w 3419662"/>
              <a:gd name="connsiteY8" fmla="*/ 603953 h 6999158"/>
              <a:gd name="connsiteX9" fmla="*/ 2940201 w 3419662"/>
              <a:gd name="connsiteY9" fmla="*/ 385015 h 6999158"/>
              <a:gd name="connsiteX10" fmla="*/ 2721690 w 3419662"/>
              <a:gd name="connsiteY10" fmla="*/ 601573 h 6999158"/>
              <a:gd name="connsiteX0" fmla="*/ 493 w 3385769"/>
              <a:gd name="connsiteY0" fmla="*/ 606626 h 6999158"/>
              <a:gd name="connsiteX1" fmla="*/ 23257 w 3385769"/>
              <a:gd name="connsiteY1" fmla="*/ 134536 h 6999158"/>
              <a:gd name="connsiteX2" fmla="*/ 3384685 w 3385769"/>
              <a:gd name="connsiteY2" fmla="*/ 138815 h 6999158"/>
              <a:gd name="connsiteX3" fmla="*/ 3384291 w 3385769"/>
              <a:gd name="connsiteY3" fmla="*/ 6994435 h 6999158"/>
              <a:gd name="connsiteX4" fmla="*/ 7263 w 3385769"/>
              <a:gd name="connsiteY4" fmla="*/ 6999158 h 6999158"/>
              <a:gd name="connsiteX5" fmla="*/ 493 w 3385769"/>
              <a:gd name="connsiteY5" fmla="*/ 606626 h 6999158"/>
              <a:gd name="connsiteX6" fmla="*/ 2687797 w 3385769"/>
              <a:gd name="connsiteY6" fmla="*/ 601573 h 6999158"/>
              <a:gd name="connsiteX7" fmla="*/ 2900617 w 3385769"/>
              <a:gd name="connsiteY7" fmla="*/ 823818 h 6999158"/>
              <a:gd name="connsiteX8" fmla="*/ 3128186 w 3385769"/>
              <a:gd name="connsiteY8" fmla="*/ 603953 h 6999158"/>
              <a:gd name="connsiteX9" fmla="*/ 2906308 w 3385769"/>
              <a:gd name="connsiteY9" fmla="*/ 385015 h 6999158"/>
              <a:gd name="connsiteX10" fmla="*/ 2687797 w 3385769"/>
              <a:gd name="connsiteY10" fmla="*/ 601573 h 6999158"/>
              <a:gd name="connsiteX0" fmla="*/ 17053 w 3378516"/>
              <a:gd name="connsiteY0" fmla="*/ 606626 h 6999158"/>
              <a:gd name="connsiteX1" fmla="*/ 16004 w 3378516"/>
              <a:gd name="connsiteY1" fmla="*/ 134536 h 6999158"/>
              <a:gd name="connsiteX2" fmla="*/ 3377432 w 3378516"/>
              <a:gd name="connsiteY2" fmla="*/ 138815 h 6999158"/>
              <a:gd name="connsiteX3" fmla="*/ 3377038 w 3378516"/>
              <a:gd name="connsiteY3" fmla="*/ 6994435 h 6999158"/>
              <a:gd name="connsiteX4" fmla="*/ 10 w 3378516"/>
              <a:gd name="connsiteY4" fmla="*/ 6999158 h 6999158"/>
              <a:gd name="connsiteX5" fmla="*/ 17053 w 3378516"/>
              <a:gd name="connsiteY5" fmla="*/ 606626 h 6999158"/>
              <a:gd name="connsiteX6" fmla="*/ 2680544 w 3378516"/>
              <a:gd name="connsiteY6" fmla="*/ 601573 h 6999158"/>
              <a:gd name="connsiteX7" fmla="*/ 2893364 w 3378516"/>
              <a:gd name="connsiteY7" fmla="*/ 823818 h 6999158"/>
              <a:gd name="connsiteX8" fmla="*/ 3120933 w 3378516"/>
              <a:gd name="connsiteY8" fmla="*/ 603953 h 6999158"/>
              <a:gd name="connsiteX9" fmla="*/ 2899055 w 3378516"/>
              <a:gd name="connsiteY9" fmla="*/ 385015 h 6999158"/>
              <a:gd name="connsiteX10" fmla="*/ 2680544 w 3378516"/>
              <a:gd name="connsiteY10" fmla="*/ 601573 h 6999158"/>
              <a:gd name="connsiteX0" fmla="*/ 17050 w 3378513"/>
              <a:gd name="connsiteY0" fmla="*/ 474236 h 6866768"/>
              <a:gd name="connsiteX1" fmla="*/ 16001 w 3378513"/>
              <a:gd name="connsiteY1" fmla="*/ 2146 h 6866768"/>
              <a:gd name="connsiteX2" fmla="*/ 3377429 w 3378513"/>
              <a:gd name="connsiteY2" fmla="*/ 6425 h 6866768"/>
              <a:gd name="connsiteX3" fmla="*/ 3377035 w 3378513"/>
              <a:gd name="connsiteY3" fmla="*/ 6862045 h 6866768"/>
              <a:gd name="connsiteX4" fmla="*/ 7 w 3378513"/>
              <a:gd name="connsiteY4" fmla="*/ 6866768 h 6866768"/>
              <a:gd name="connsiteX5" fmla="*/ 17050 w 3378513"/>
              <a:gd name="connsiteY5" fmla="*/ 474236 h 6866768"/>
              <a:gd name="connsiteX6" fmla="*/ 2680541 w 3378513"/>
              <a:gd name="connsiteY6" fmla="*/ 469183 h 6866768"/>
              <a:gd name="connsiteX7" fmla="*/ 2893361 w 3378513"/>
              <a:gd name="connsiteY7" fmla="*/ 691428 h 6866768"/>
              <a:gd name="connsiteX8" fmla="*/ 3120930 w 3378513"/>
              <a:gd name="connsiteY8" fmla="*/ 471563 h 6866768"/>
              <a:gd name="connsiteX9" fmla="*/ 2899052 w 3378513"/>
              <a:gd name="connsiteY9" fmla="*/ 252625 h 6866768"/>
              <a:gd name="connsiteX10" fmla="*/ 2680541 w 3378513"/>
              <a:gd name="connsiteY10" fmla="*/ 469183 h 6866768"/>
              <a:gd name="connsiteX0" fmla="*/ 17050 w 3378513"/>
              <a:gd name="connsiteY0" fmla="*/ 472090 h 6864622"/>
              <a:gd name="connsiteX1" fmla="*/ 16001 w 3378513"/>
              <a:gd name="connsiteY1" fmla="*/ 0 h 6864622"/>
              <a:gd name="connsiteX2" fmla="*/ 3377429 w 3378513"/>
              <a:gd name="connsiteY2" fmla="*/ 4279 h 6864622"/>
              <a:gd name="connsiteX3" fmla="*/ 3377035 w 3378513"/>
              <a:gd name="connsiteY3" fmla="*/ 6859899 h 6864622"/>
              <a:gd name="connsiteX4" fmla="*/ 7 w 3378513"/>
              <a:gd name="connsiteY4" fmla="*/ 6864622 h 6864622"/>
              <a:gd name="connsiteX5" fmla="*/ 17050 w 3378513"/>
              <a:gd name="connsiteY5" fmla="*/ 472090 h 6864622"/>
              <a:gd name="connsiteX6" fmla="*/ 2680541 w 3378513"/>
              <a:gd name="connsiteY6" fmla="*/ 467037 h 6864622"/>
              <a:gd name="connsiteX7" fmla="*/ 2893361 w 3378513"/>
              <a:gd name="connsiteY7" fmla="*/ 689282 h 6864622"/>
              <a:gd name="connsiteX8" fmla="*/ 3120930 w 3378513"/>
              <a:gd name="connsiteY8" fmla="*/ 469417 h 6864622"/>
              <a:gd name="connsiteX9" fmla="*/ 2899052 w 3378513"/>
              <a:gd name="connsiteY9" fmla="*/ 250479 h 6864622"/>
              <a:gd name="connsiteX10" fmla="*/ 2680541 w 3378513"/>
              <a:gd name="connsiteY10" fmla="*/ 467037 h 6864622"/>
              <a:gd name="connsiteX0" fmla="*/ 2799 w 3364262"/>
              <a:gd name="connsiteY0" fmla="*/ 605952 h 6995633"/>
              <a:gd name="connsiteX1" fmla="*/ 1750 w 3364262"/>
              <a:gd name="connsiteY1" fmla="*/ 133862 h 6995633"/>
              <a:gd name="connsiteX2" fmla="*/ 3363178 w 3364262"/>
              <a:gd name="connsiteY2" fmla="*/ 138141 h 6995633"/>
              <a:gd name="connsiteX3" fmla="*/ 3362784 w 3364262"/>
              <a:gd name="connsiteY3" fmla="*/ 6993761 h 6995633"/>
              <a:gd name="connsiteX4" fmla="*/ 44 w 3364262"/>
              <a:gd name="connsiteY4" fmla="*/ 6988959 h 6995633"/>
              <a:gd name="connsiteX5" fmla="*/ 2799 w 3364262"/>
              <a:gd name="connsiteY5" fmla="*/ 605952 h 6995633"/>
              <a:gd name="connsiteX6" fmla="*/ 2666290 w 3364262"/>
              <a:gd name="connsiteY6" fmla="*/ 600899 h 6995633"/>
              <a:gd name="connsiteX7" fmla="*/ 2879110 w 3364262"/>
              <a:gd name="connsiteY7" fmla="*/ 823144 h 6995633"/>
              <a:gd name="connsiteX8" fmla="*/ 3106679 w 3364262"/>
              <a:gd name="connsiteY8" fmla="*/ 603279 h 6995633"/>
              <a:gd name="connsiteX9" fmla="*/ 2884801 w 3364262"/>
              <a:gd name="connsiteY9" fmla="*/ 384341 h 6995633"/>
              <a:gd name="connsiteX10" fmla="*/ 2666290 w 3364262"/>
              <a:gd name="connsiteY10" fmla="*/ 600899 h 6995633"/>
              <a:gd name="connsiteX0" fmla="*/ 1049 w 3362512"/>
              <a:gd name="connsiteY0" fmla="*/ 606626 h 6999158"/>
              <a:gd name="connsiteX1" fmla="*/ 0 w 3362512"/>
              <a:gd name="connsiteY1" fmla="*/ 134536 h 6999158"/>
              <a:gd name="connsiteX2" fmla="*/ 3361428 w 3362512"/>
              <a:gd name="connsiteY2" fmla="*/ 138815 h 6999158"/>
              <a:gd name="connsiteX3" fmla="*/ 3361034 w 3362512"/>
              <a:gd name="connsiteY3" fmla="*/ 6994435 h 6999158"/>
              <a:gd name="connsiteX4" fmla="*/ 3056 w 3362512"/>
              <a:gd name="connsiteY4" fmla="*/ 6999158 h 6999158"/>
              <a:gd name="connsiteX5" fmla="*/ 1049 w 3362512"/>
              <a:gd name="connsiteY5" fmla="*/ 606626 h 6999158"/>
              <a:gd name="connsiteX6" fmla="*/ 2664540 w 3362512"/>
              <a:gd name="connsiteY6" fmla="*/ 601573 h 6999158"/>
              <a:gd name="connsiteX7" fmla="*/ 2877360 w 3362512"/>
              <a:gd name="connsiteY7" fmla="*/ 823818 h 6999158"/>
              <a:gd name="connsiteX8" fmla="*/ 3104929 w 3362512"/>
              <a:gd name="connsiteY8" fmla="*/ 603953 h 6999158"/>
              <a:gd name="connsiteX9" fmla="*/ 2883051 w 3362512"/>
              <a:gd name="connsiteY9" fmla="*/ 385015 h 6999158"/>
              <a:gd name="connsiteX10" fmla="*/ 2664540 w 3362512"/>
              <a:gd name="connsiteY10" fmla="*/ 601573 h 6999158"/>
              <a:gd name="connsiteX0" fmla="*/ 1049 w 3362512"/>
              <a:gd name="connsiteY0" fmla="*/ 472090 h 6864622"/>
              <a:gd name="connsiteX1" fmla="*/ 0 w 3362512"/>
              <a:gd name="connsiteY1" fmla="*/ 0 h 6864622"/>
              <a:gd name="connsiteX2" fmla="*/ 3361428 w 3362512"/>
              <a:gd name="connsiteY2" fmla="*/ 4279 h 6864622"/>
              <a:gd name="connsiteX3" fmla="*/ 3361034 w 3362512"/>
              <a:gd name="connsiteY3" fmla="*/ 6859899 h 6864622"/>
              <a:gd name="connsiteX4" fmla="*/ 3056 w 3362512"/>
              <a:gd name="connsiteY4" fmla="*/ 6864622 h 6864622"/>
              <a:gd name="connsiteX5" fmla="*/ 1049 w 3362512"/>
              <a:gd name="connsiteY5" fmla="*/ 472090 h 6864622"/>
              <a:gd name="connsiteX6" fmla="*/ 2664540 w 3362512"/>
              <a:gd name="connsiteY6" fmla="*/ 467037 h 6864622"/>
              <a:gd name="connsiteX7" fmla="*/ 2877360 w 3362512"/>
              <a:gd name="connsiteY7" fmla="*/ 689282 h 6864622"/>
              <a:gd name="connsiteX8" fmla="*/ 3104929 w 3362512"/>
              <a:gd name="connsiteY8" fmla="*/ 469417 h 6864622"/>
              <a:gd name="connsiteX9" fmla="*/ 2883051 w 3362512"/>
              <a:gd name="connsiteY9" fmla="*/ 250479 h 6864622"/>
              <a:gd name="connsiteX10" fmla="*/ 2664540 w 3362512"/>
              <a:gd name="connsiteY10" fmla="*/ 467037 h 686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2512" h="6864622">
                <a:moveTo>
                  <a:pt x="1049" y="472090"/>
                </a:moveTo>
                <a:cubicBezTo>
                  <a:pt x="540" y="280486"/>
                  <a:pt x="2211" y="189610"/>
                  <a:pt x="0" y="0"/>
                </a:cubicBezTo>
                <a:cubicBezTo>
                  <a:pt x="169727" y="3331"/>
                  <a:pt x="1331469" y="2853"/>
                  <a:pt x="3361428" y="4279"/>
                </a:cubicBezTo>
                <a:cubicBezTo>
                  <a:pt x="3359672" y="160679"/>
                  <a:pt x="3364939" y="6667196"/>
                  <a:pt x="3361034" y="6859899"/>
                </a:cubicBezTo>
                <a:cubicBezTo>
                  <a:pt x="3162112" y="6866669"/>
                  <a:pt x="313745" y="6862248"/>
                  <a:pt x="3056" y="6864622"/>
                </a:cubicBezTo>
                <a:cubicBezTo>
                  <a:pt x="2627" y="6587210"/>
                  <a:pt x="1558" y="663694"/>
                  <a:pt x="1049" y="472090"/>
                </a:cubicBezTo>
                <a:close/>
                <a:moveTo>
                  <a:pt x="2664540" y="467037"/>
                </a:moveTo>
                <a:cubicBezTo>
                  <a:pt x="2663592" y="575890"/>
                  <a:pt x="2744431" y="684123"/>
                  <a:pt x="2877360" y="689282"/>
                </a:cubicBezTo>
                <a:cubicBezTo>
                  <a:pt x="3010289" y="694441"/>
                  <a:pt x="3102791" y="587398"/>
                  <a:pt x="3104929" y="469417"/>
                </a:cubicBezTo>
                <a:cubicBezTo>
                  <a:pt x="3107067" y="351436"/>
                  <a:pt x="3004074" y="248495"/>
                  <a:pt x="2883051" y="250479"/>
                </a:cubicBezTo>
                <a:cubicBezTo>
                  <a:pt x="2762028" y="252463"/>
                  <a:pt x="2665488" y="358184"/>
                  <a:pt x="2664540" y="467037"/>
                </a:cubicBezTo>
                <a:close/>
              </a:path>
            </a:pathLst>
          </a:custGeom>
        </p:spPr>
        <p:txBody>
          <a:bodyPr/>
          <a:lstStyle/>
          <a:p>
            <a:endParaRPr lang="ru-RU" dirty="0"/>
          </a:p>
        </p:txBody>
      </p:sp>
    </p:spTree>
    <p:extLst>
      <p:ext uri="{BB962C8B-B14F-4D97-AF65-F5344CB8AC3E}">
        <p14:creationId xmlns:p14="http://schemas.microsoft.com/office/powerpoint/2010/main" val="191044064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 колонки ">
    <p:spTree>
      <p:nvGrpSpPr>
        <p:cNvPr id="1" name=""/>
        <p:cNvGrpSpPr/>
        <p:nvPr/>
      </p:nvGrpSpPr>
      <p:grpSpPr>
        <a:xfrm>
          <a:off x="0" y="0"/>
          <a:ext cx="0" cy="0"/>
          <a:chOff x="0" y="0"/>
          <a:chExt cx="0" cy="0"/>
        </a:xfrm>
      </p:grpSpPr>
      <p:sp>
        <p:nvSpPr>
          <p:cNvPr id="4" name="Рисунок 3"/>
          <p:cNvSpPr>
            <a:spLocks noGrp="1"/>
          </p:cNvSpPr>
          <p:nvPr>
            <p:ph type="pic" sz="quarter" idx="23" hasCustomPrompt="1"/>
          </p:nvPr>
        </p:nvSpPr>
        <p:spPr>
          <a:xfrm>
            <a:off x="417910" y="1491630"/>
            <a:ext cx="913209" cy="913209"/>
          </a:xfrm>
        </p:spPr>
        <p:txBody>
          <a:bodyPr>
            <a:normAutofit/>
          </a:bodyPr>
          <a:lstStyle>
            <a:lvl1pPr>
              <a:defRPr sz="1200" baseline="0"/>
            </a:lvl1pPr>
          </a:lstStyle>
          <a:p>
            <a:r>
              <a:rPr lang="ru-RU" dirty="0"/>
              <a:t>Вставить иконку</a:t>
            </a:r>
          </a:p>
        </p:txBody>
      </p:sp>
      <p:sp>
        <p:nvSpPr>
          <p:cNvPr id="16" name="Текст 15"/>
          <p:cNvSpPr>
            <a:spLocks noGrp="1"/>
          </p:cNvSpPr>
          <p:nvPr>
            <p:ph type="body" sz="quarter" idx="11" hasCustomPrompt="1"/>
          </p:nvPr>
        </p:nvSpPr>
        <p:spPr>
          <a:xfrm>
            <a:off x="357802" y="2578285"/>
            <a:ext cx="1567904" cy="297331"/>
          </a:xfrm>
        </p:spPr>
        <p:txBody>
          <a:bodyPr>
            <a:normAutofit/>
          </a:bodyPr>
          <a:lstStyle>
            <a:lvl1pPr>
              <a:defRPr sz="1200" b="1"/>
            </a:lvl1pPr>
          </a:lstStyle>
          <a:p>
            <a:pPr lvl="0"/>
            <a:r>
              <a:rPr lang="ru-RU" dirty="0"/>
              <a:t>Заголовок 2 уровня</a:t>
            </a:r>
          </a:p>
        </p:txBody>
      </p:sp>
      <p:sp>
        <p:nvSpPr>
          <p:cNvPr id="14" name="Текст 13"/>
          <p:cNvSpPr>
            <a:spLocks noGrp="1"/>
          </p:cNvSpPr>
          <p:nvPr>
            <p:ph type="body" sz="quarter" idx="10" hasCustomPrompt="1"/>
          </p:nvPr>
        </p:nvSpPr>
        <p:spPr>
          <a:xfrm>
            <a:off x="357802" y="2875616"/>
            <a:ext cx="1992085"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29" name="Текст 15"/>
          <p:cNvSpPr>
            <a:spLocks noGrp="1"/>
          </p:cNvSpPr>
          <p:nvPr>
            <p:ph type="body" sz="quarter" idx="17" hasCustomPrompt="1"/>
          </p:nvPr>
        </p:nvSpPr>
        <p:spPr>
          <a:xfrm>
            <a:off x="2844646" y="2578285"/>
            <a:ext cx="1567904" cy="297331"/>
          </a:xfrm>
        </p:spPr>
        <p:txBody>
          <a:bodyPr>
            <a:normAutofit/>
          </a:bodyPr>
          <a:lstStyle>
            <a:lvl1pPr>
              <a:defRPr sz="1200" b="1"/>
            </a:lvl1pPr>
          </a:lstStyle>
          <a:p>
            <a:pPr lvl="0"/>
            <a:r>
              <a:rPr lang="ru-RU" dirty="0"/>
              <a:t>Заголовок 2 уровня</a:t>
            </a:r>
          </a:p>
        </p:txBody>
      </p:sp>
      <p:sp>
        <p:nvSpPr>
          <p:cNvPr id="30" name="Текст 13"/>
          <p:cNvSpPr>
            <a:spLocks noGrp="1"/>
          </p:cNvSpPr>
          <p:nvPr>
            <p:ph type="body" sz="quarter" idx="18" hasCustomPrompt="1"/>
          </p:nvPr>
        </p:nvSpPr>
        <p:spPr>
          <a:xfrm>
            <a:off x="2844645" y="2875616"/>
            <a:ext cx="197038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36" name="Текст 15"/>
          <p:cNvSpPr>
            <a:spLocks noGrp="1"/>
          </p:cNvSpPr>
          <p:nvPr>
            <p:ph type="body" sz="quarter" idx="20" hasCustomPrompt="1"/>
          </p:nvPr>
        </p:nvSpPr>
        <p:spPr>
          <a:xfrm>
            <a:off x="5476411" y="2578264"/>
            <a:ext cx="2631127" cy="297331"/>
          </a:xfrm>
        </p:spPr>
        <p:txBody>
          <a:bodyPr>
            <a:normAutofit/>
          </a:bodyPr>
          <a:lstStyle>
            <a:lvl1pPr>
              <a:defRPr sz="1200" b="1"/>
            </a:lvl1pPr>
          </a:lstStyle>
          <a:p>
            <a:pPr lvl="0"/>
            <a:r>
              <a:rPr lang="ru-RU" dirty="0"/>
              <a:t>Заголовок 2 уровня</a:t>
            </a:r>
          </a:p>
        </p:txBody>
      </p:sp>
      <p:sp>
        <p:nvSpPr>
          <p:cNvPr id="39" name="Текст 13"/>
          <p:cNvSpPr>
            <a:spLocks noGrp="1"/>
          </p:cNvSpPr>
          <p:nvPr>
            <p:ph type="body" sz="quarter" idx="21" hasCustomPrompt="1"/>
          </p:nvPr>
        </p:nvSpPr>
        <p:spPr>
          <a:xfrm>
            <a:off x="5476411" y="2875595"/>
            <a:ext cx="290301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33" name="Рисунок 3"/>
          <p:cNvSpPr>
            <a:spLocks noGrp="1"/>
          </p:cNvSpPr>
          <p:nvPr>
            <p:ph type="pic" sz="quarter" idx="24" hasCustomPrompt="1"/>
          </p:nvPr>
        </p:nvSpPr>
        <p:spPr>
          <a:xfrm>
            <a:off x="2916627" y="1491630"/>
            <a:ext cx="913209" cy="913209"/>
          </a:xfrm>
        </p:spPr>
        <p:txBody>
          <a:bodyPr>
            <a:normAutofit/>
          </a:bodyPr>
          <a:lstStyle>
            <a:lvl1pPr>
              <a:defRPr sz="1200" baseline="0"/>
            </a:lvl1pPr>
          </a:lstStyle>
          <a:p>
            <a:r>
              <a:rPr lang="ru-RU" dirty="0"/>
              <a:t>Вставить иконку</a:t>
            </a:r>
          </a:p>
        </p:txBody>
      </p:sp>
      <p:sp>
        <p:nvSpPr>
          <p:cNvPr id="34" name="Рисунок 3"/>
          <p:cNvSpPr>
            <a:spLocks noGrp="1"/>
          </p:cNvSpPr>
          <p:nvPr>
            <p:ph type="pic" sz="quarter" idx="25" hasCustomPrompt="1"/>
          </p:nvPr>
        </p:nvSpPr>
        <p:spPr>
          <a:xfrm>
            <a:off x="5541453" y="1491630"/>
            <a:ext cx="913209" cy="913209"/>
          </a:xfrm>
        </p:spPr>
        <p:txBody>
          <a:bodyPr>
            <a:normAutofit/>
          </a:bodyPr>
          <a:lstStyle>
            <a:lvl1pPr>
              <a:defRPr sz="1200" baseline="0"/>
            </a:lvl1pPr>
          </a:lstStyle>
          <a:p>
            <a:r>
              <a:rPr lang="ru-RU" dirty="0"/>
              <a:t>Вставить иконку</a:t>
            </a:r>
          </a:p>
        </p:txBody>
      </p:sp>
      <p:pic>
        <p:nvPicPr>
          <p:cNvPr id="37" name="Рисунок 3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20400" y="174934"/>
            <a:ext cx="326883" cy="326883"/>
          </a:xfrm>
          <a:prstGeom prst="rect">
            <a:avLst/>
          </a:prstGeom>
        </p:spPr>
      </p:pic>
      <p:sp>
        <p:nvSpPr>
          <p:cNvPr id="19" name="Subtitle 2"/>
          <p:cNvSpPr>
            <a:spLocks noGrp="1"/>
          </p:cNvSpPr>
          <p:nvPr>
            <p:ph type="subTitle" idx="1" hasCustomPrompt="1"/>
          </p:nvPr>
        </p:nvSpPr>
        <p:spPr>
          <a:xfrm>
            <a:off x="346393" y="797244"/>
            <a:ext cx="7966522"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Образец подзаголовка, образец подзаголовка, образец подзаголовка, образец подзаголовка, образец подзаголовка, образец подзаголовка</a:t>
            </a:r>
            <a:endParaRPr lang="en-US" dirty="0"/>
          </a:p>
        </p:txBody>
      </p:sp>
      <p:sp>
        <p:nvSpPr>
          <p:cNvPr id="26" name="Текст 13"/>
          <p:cNvSpPr>
            <a:spLocks noGrp="1"/>
          </p:cNvSpPr>
          <p:nvPr>
            <p:ph type="body" sz="quarter" idx="22" hasCustomPrompt="1"/>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27" name="Title Placeholder 1"/>
          <p:cNvSpPr>
            <a:spLocks noGrp="1"/>
          </p:cNvSpPr>
          <p:nvPr>
            <p:ph type="title" hasCustomPrompt="1"/>
          </p:nvPr>
        </p:nvSpPr>
        <p:spPr>
          <a:xfrm>
            <a:off x="343581" y="390117"/>
            <a:ext cx="7976813" cy="394528"/>
          </a:xfrm>
          <a:prstGeom prst="rect">
            <a:avLst/>
          </a:prstGeom>
        </p:spPr>
        <p:txBody>
          <a:bodyPr vert="horz" lIns="91440" tIns="45720" rIns="91440" bIns="45720" rtlCol="0" anchor="t">
            <a:normAutofit/>
          </a:bodyPr>
          <a:lstStyle>
            <a:lvl1pPr>
              <a:defRPr/>
            </a:lvl1pPr>
          </a:lstStyle>
          <a:p>
            <a:r>
              <a:rPr lang="ru-RU" dirty="0"/>
              <a:t>Образец заголовка </a:t>
            </a:r>
            <a:endParaRPr lang="en-US" dirty="0"/>
          </a:p>
        </p:txBody>
      </p:sp>
    </p:spTree>
    <p:extLst>
      <p:ext uri="{BB962C8B-B14F-4D97-AF65-F5344CB8AC3E}">
        <p14:creationId xmlns:p14="http://schemas.microsoft.com/office/powerpoint/2010/main" val="31326036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 колонки и фото">
    <p:spTree>
      <p:nvGrpSpPr>
        <p:cNvPr id="1" name=""/>
        <p:cNvGrpSpPr/>
        <p:nvPr/>
      </p:nvGrpSpPr>
      <p:grpSpPr>
        <a:xfrm>
          <a:off x="0" y="0"/>
          <a:ext cx="0" cy="0"/>
          <a:chOff x="0" y="0"/>
          <a:chExt cx="0" cy="0"/>
        </a:xfrm>
      </p:grpSpPr>
      <p:sp>
        <p:nvSpPr>
          <p:cNvPr id="38" name="Рисунок 4"/>
          <p:cNvSpPr>
            <a:spLocks noGrp="1"/>
          </p:cNvSpPr>
          <p:nvPr>
            <p:ph type="pic" sz="quarter" idx="16" hasCustomPrompt="1"/>
          </p:nvPr>
        </p:nvSpPr>
        <p:spPr>
          <a:xfrm>
            <a:off x="417957" y="1736098"/>
            <a:ext cx="688181" cy="688181"/>
          </a:xfrm>
        </p:spPr>
        <p:txBody>
          <a:bodyPr>
            <a:normAutofit/>
          </a:bodyPr>
          <a:lstStyle>
            <a:lvl1pPr>
              <a:defRPr sz="1050" baseline="0"/>
            </a:lvl1pPr>
          </a:lstStyle>
          <a:p>
            <a:r>
              <a:rPr lang="ru-RU" dirty="0"/>
              <a:t>Место для иконки</a:t>
            </a:r>
          </a:p>
        </p:txBody>
      </p:sp>
      <p:sp>
        <p:nvSpPr>
          <p:cNvPr id="31" name="Рисунок 4"/>
          <p:cNvSpPr>
            <a:spLocks noGrp="1"/>
          </p:cNvSpPr>
          <p:nvPr>
            <p:ph type="pic" sz="quarter" idx="19" hasCustomPrompt="1"/>
          </p:nvPr>
        </p:nvSpPr>
        <p:spPr>
          <a:xfrm>
            <a:off x="2497763" y="1736098"/>
            <a:ext cx="688181" cy="688181"/>
          </a:xfrm>
        </p:spPr>
        <p:txBody>
          <a:bodyPr>
            <a:normAutofit/>
          </a:bodyPr>
          <a:lstStyle>
            <a:lvl1pPr>
              <a:defRPr sz="1050" baseline="0"/>
            </a:lvl1pPr>
          </a:lstStyle>
          <a:p>
            <a:r>
              <a:rPr lang="ru-RU" dirty="0"/>
              <a:t>Место для иконки</a:t>
            </a:r>
          </a:p>
        </p:txBody>
      </p:sp>
      <p:sp>
        <p:nvSpPr>
          <p:cNvPr id="40" name="Рисунок 4"/>
          <p:cNvSpPr>
            <a:spLocks noGrp="1"/>
          </p:cNvSpPr>
          <p:nvPr>
            <p:ph type="pic" sz="quarter" idx="22" hasCustomPrompt="1"/>
          </p:nvPr>
        </p:nvSpPr>
        <p:spPr>
          <a:xfrm>
            <a:off x="4590679" y="1736077"/>
            <a:ext cx="688181" cy="688181"/>
          </a:xfrm>
        </p:spPr>
        <p:txBody>
          <a:bodyPr>
            <a:normAutofit/>
          </a:bodyPr>
          <a:lstStyle>
            <a:lvl1pPr>
              <a:defRPr sz="1050" baseline="0"/>
            </a:lvl1pPr>
          </a:lstStyle>
          <a:p>
            <a:r>
              <a:rPr lang="ru-RU" dirty="0"/>
              <a:t>Место для иконки</a:t>
            </a:r>
          </a:p>
        </p:txBody>
      </p:sp>
      <p:sp>
        <p:nvSpPr>
          <p:cNvPr id="16" name="Текст 15"/>
          <p:cNvSpPr>
            <a:spLocks noGrp="1"/>
          </p:cNvSpPr>
          <p:nvPr>
            <p:ph type="body" sz="quarter" idx="11" hasCustomPrompt="1"/>
          </p:nvPr>
        </p:nvSpPr>
        <p:spPr>
          <a:xfrm>
            <a:off x="357802" y="2578285"/>
            <a:ext cx="1567904" cy="297331"/>
          </a:xfrm>
        </p:spPr>
        <p:txBody>
          <a:bodyPr>
            <a:normAutofit/>
          </a:bodyPr>
          <a:lstStyle>
            <a:lvl1pPr>
              <a:defRPr sz="1200" b="1"/>
            </a:lvl1pPr>
          </a:lstStyle>
          <a:p>
            <a:pPr lvl="0"/>
            <a:r>
              <a:rPr lang="ru-RU" dirty="0"/>
              <a:t>Заголовок 2 уровня</a:t>
            </a:r>
          </a:p>
        </p:txBody>
      </p:sp>
      <p:sp>
        <p:nvSpPr>
          <p:cNvPr id="14" name="Текст 13"/>
          <p:cNvSpPr>
            <a:spLocks noGrp="1"/>
          </p:cNvSpPr>
          <p:nvPr>
            <p:ph type="body" sz="quarter" idx="10" hasCustomPrompt="1"/>
          </p:nvPr>
        </p:nvSpPr>
        <p:spPr>
          <a:xfrm>
            <a:off x="357802" y="2909051"/>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29" name="Текст 15"/>
          <p:cNvSpPr>
            <a:spLocks noGrp="1"/>
          </p:cNvSpPr>
          <p:nvPr>
            <p:ph type="body" sz="quarter" idx="17" hasCustomPrompt="1"/>
          </p:nvPr>
        </p:nvSpPr>
        <p:spPr>
          <a:xfrm>
            <a:off x="2437609" y="2578285"/>
            <a:ext cx="1567904" cy="297331"/>
          </a:xfrm>
        </p:spPr>
        <p:txBody>
          <a:bodyPr>
            <a:normAutofit/>
          </a:bodyPr>
          <a:lstStyle>
            <a:lvl1pPr>
              <a:defRPr sz="1200" b="1"/>
            </a:lvl1pPr>
          </a:lstStyle>
          <a:p>
            <a:pPr lvl="0"/>
            <a:r>
              <a:rPr lang="ru-RU" dirty="0"/>
              <a:t>Заголовок 2 уровня</a:t>
            </a:r>
          </a:p>
        </p:txBody>
      </p:sp>
      <p:sp>
        <p:nvSpPr>
          <p:cNvPr id="30" name="Текст 13"/>
          <p:cNvSpPr>
            <a:spLocks noGrp="1"/>
          </p:cNvSpPr>
          <p:nvPr>
            <p:ph type="body" sz="quarter" idx="18" hasCustomPrompt="1"/>
          </p:nvPr>
        </p:nvSpPr>
        <p:spPr>
          <a:xfrm>
            <a:off x="2437609" y="2909051"/>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36" name="Текст 15"/>
          <p:cNvSpPr>
            <a:spLocks noGrp="1"/>
          </p:cNvSpPr>
          <p:nvPr>
            <p:ph type="body" sz="quarter" idx="20" hasCustomPrompt="1"/>
          </p:nvPr>
        </p:nvSpPr>
        <p:spPr>
          <a:xfrm>
            <a:off x="4530525" y="2578264"/>
            <a:ext cx="1567904" cy="297331"/>
          </a:xfrm>
        </p:spPr>
        <p:txBody>
          <a:bodyPr>
            <a:normAutofit/>
          </a:bodyPr>
          <a:lstStyle>
            <a:lvl1pPr>
              <a:defRPr sz="1200" b="1"/>
            </a:lvl1pPr>
          </a:lstStyle>
          <a:p>
            <a:pPr lvl="0"/>
            <a:r>
              <a:rPr lang="ru-RU" dirty="0"/>
              <a:t>Заголовок 2 уровня</a:t>
            </a:r>
          </a:p>
        </p:txBody>
      </p:sp>
      <p:sp>
        <p:nvSpPr>
          <p:cNvPr id="39" name="Текст 13"/>
          <p:cNvSpPr>
            <a:spLocks noGrp="1"/>
          </p:cNvSpPr>
          <p:nvPr>
            <p:ph type="body" sz="quarter" idx="21" hasCustomPrompt="1"/>
          </p:nvPr>
        </p:nvSpPr>
        <p:spPr>
          <a:xfrm>
            <a:off x="4530525" y="2909030"/>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23" name="Subtitle 2"/>
          <p:cNvSpPr>
            <a:spLocks noGrp="1"/>
          </p:cNvSpPr>
          <p:nvPr>
            <p:ph type="subTitle" idx="1" hasCustomPrompt="1"/>
          </p:nvPr>
        </p:nvSpPr>
        <p:spPr>
          <a:xfrm>
            <a:off x="346393" y="797244"/>
            <a:ext cx="5872790"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Образец подзаголовка, образец подзаголовка, образец подзаголовка, образец подзаголовка, образец подзаголовка</a:t>
            </a:r>
            <a:endParaRPr lang="en-US" dirty="0"/>
          </a:p>
        </p:txBody>
      </p:sp>
      <p:sp>
        <p:nvSpPr>
          <p:cNvPr id="37" name="Текст 13"/>
          <p:cNvSpPr>
            <a:spLocks noGrp="1"/>
          </p:cNvSpPr>
          <p:nvPr>
            <p:ph type="body" sz="quarter" idx="23" hasCustomPrompt="1"/>
          </p:nvPr>
        </p:nvSpPr>
        <p:spPr>
          <a:xfrm>
            <a:off x="346807" y="229348"/>
            <a:ext cx="5818370"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41" name="Title Placeholder 1"/>
          <p:cNvSpPr>
            <a:spLocks noGrp="1"/>
          </p:cNvSpPr>
          <p:nvPr>
            <p:ph type="title" hasCustomPrompt="1"/>
          </p:nvPr>
        </p:nvSpPr>
        <p:spPr>
          <a:xfrm>
            <a:off x="343582" y="390117"/>
            <a:ext cx="5821596" cy="394528"/>
          </a:xfrm>
          <a:prstGeom prst="rect">
            <a:avLst/>
          </a:prstGeom>
        </p:spPr>
        <p:txBody>
          <a:bodyPr vert="horz" lIns="91440" tIns="45720" rIns="91440" bIns="45720" rtlCol="0" anchor="t">
            <a:normAutofit/>
          </a:bodyPr>
          <a:lstStyle>
            <a:lvl1pPr>
              <a:defRPr/>
            </a:lvl1pPr>
          </a:lstStyle>
          <a:p>
            <a:r>
              <a:rPr lang="ru-RU" dirty="0"/>
              <a:t>Образец заголовка </a:t>
            </a:r>
            <a:endParaRPr lang="en-US" dirty="0"/>
          </a:p>
        </p:txBody>
      </p:sp>
      <p:sp>
        <p:nvSpPr>
          <p:cNvPr id="21" name="Прямоугольник 14"/>
          <p:cNvSpPr/>
          <p:nvPr userDrawn="1"/>
        </p:nvSpPr>
        <p:spPr>
          <a:xfrm>
            <a:off x="6623441" y="0"/>
            <a:ext cx="2520558" cy="5143500"/>
          </a:xfrm>
          <a:custGeom>
            <a:avLst/>
            <a:gdLst>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0744" h="6858000">
                <a:moveTo>
                  <a:pt x="0" y="0"/>
                </a:moveTo>
                <a:lnTo>
                  <a:pt x="3360744" y="0"/>
                </a:lnTo>
                <a:lnTo>
                  <a:pt x="3360744" y="6858000"/>
                </a:lnTo>
                <a:lnTo>
                  <a:pt x="0" y="6858000"/>
                </a:lnTo>
                <a:cubicBezTo>
                  <a:pt x="4763" y="6591300"/>
                  <a:pt x="0" y="2286000"/>
                  <a:pt x="0" y="0"/>
                </a:cubicBezTo>
                <a:close/>
              </a:path>
            </a:pathLst>
          </a:cu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2" name="Овал 21"/>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24" name="Рисунок 2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24687" y="184913"/>
            <a:ext cx="326883" cy="326883"/>
          </a:xfrm>
          <a:prstGeom prst="rect">
            <a:avLst/>
          </a:prstGeom>
          <a:noFill/>
        </p:spPr>
      </p:pic>
      <p:sp>
        <p:nvSpPr>
          <p:cNvPr id="25" name="Рисунок 23"/>
          <p:cNvSpPr>
            <a:spLocks noGrp="1"/>
          </p:cNvSpPr>
          <p:nvPr>
            <p:ph type="pic" sz="quarter" idx="24"/>
          </p:nvPr>
        </p:nvSpPr>
        <p:spPr>
          <a:xfrm>
            <a:off x="6623229" y="-2281"/>
            <a:ext cx="2521884" cy="5148467"/>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613495 h 6997137"/>
              <a:gd name="connsiteX1" fmla="*/ 0 w 7948336"/>
              <a:gd name="connsiteY1" fmla="*/ 124895 h 6997137"/>
              <a:gd name="connsiteX2" fmla="*/ 7947252 w 7948336"/>
              <a:gd name="connsiteY2" fmla="*/ 129174 h 6997137"/>
              <a:gd name="connsiteX3" fmla="*/ 7946858 w 7948336"/>
              <a:gd name="connsiteY3" fmla="*/ 6984794 h 6997137"/>
              <a:gd name="connsiteX4" fmla="*/ 7338 w 7948336"/>
              <a:gd name="connsiteY4" fmla="*/ 6997137 h 6997137"/>
              <a:gd name="connsiteX5" fmla="*/ 1040 w 7948336"/>
              <a:gd name="connsiteY5" fmla="*/ 613495 h 6997137"/>
              <a:gd name="connsiteX6" fmla="*/ 7250364 w 7948336"/>
              <a:gd name="connsiteY6" fmla="*/ 591932 h 6997137"/>
              <a:gd name="connsiteX7" fmla="*/ 7463184 w 7948336"/>
              <a:gd name="connsiteY7" fmla="*/ 814177 h 6997137"/>
              <a:gd name="connsiteX8" fmla="*/ 7690753 w 7948336"/>
              <a:gd name="connsiteY8" fmla="*/ 594312 h 6997137"/>
              <a:gd name="connsiteX9" fmla="*/ 7468875 w 7948336"/>
              <a:gd name="connsiteY9" fmla="*/ 375374 h 6997137"/>
              <a:gd name="connsiteX10" fmla="*/ 7250364 w 7948336"/>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830123 w 7940999"/>
              <a:gd name="connsiteY0" fmla="*/ 622491 h 6983273"/>
              <a:gd name="connsiteX1" fmla="*/ 1850038 w 7940999"/>
              <a:gd name="connsiteY1" fmla="*/ 111031 h 6983273"/>
              <a:gd name="connsiteX2" fmla="*/ 7939915 w 7940999"/>
              <a:gd name="connsiteY2" fmla="*/ 115310 h 6983273"/>
              <a:gd name="connsiteX3" fmla="*/ 7939521 w 7940999"/>
              <a:gd name="connsiteY3" fmla="*/ 6970930 h 6983273"/>
              <a:gd name="connsiteX4" fmla="*/ 1 w 7940999"/>
              <a:gd name="connsiteY4" fmla="*/ 6983273 h 6983273"/>
              <a:gd name="connsiteX5" fmla="*/ 1830123 w 7940999"/>
              <a:gd name="connsiteY5" fmla="*/ 622491 h 6983273"/>
              <a:gd name="connsiteX6" fmla="*/ 7243027 w 7940999"/>
              <a:gd name="connsiteY6" fmla="*/ 578068 h 6983273"/>
              <a:gd name="connsiteX7" fmla="*/ 7455847 w 7940999"/>
              <a:gd name="connsiteY7" fmla="*/ 800313 h 6983273"/>
              <a:gd name="connsiteX8" fmla="*/ 7683416 w 7940999"/>
              <a:gd name="connsiteY8" fmla="*/ 580448 h 6983273"/>
              <a:gd name="connsiteX9" fmla="*/ 7461538 w 7940999"/>
              <a:gd name="connsiteY9" fmla="*/ 361510 h 6983273"/>
              <a:gd name="connsiteX10" fmla="*/ 7243027 w 7940999"/>
              <a:gd name="connsiteY10" fmla="*/ 578068 h 6983273"/>
              <a:gd name="connsiteX0" fmla="*/ 1830123 w 7940999"/>
              <a:gd name="connsiteY0" fmla="*/ 51360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30123 w 7940999"/>
              <a:gd name="connsiteY5" fmla="*/ 51360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1852983 w 7940999"/>
              <a:gd name="connsiteY0" fmla="*/ 50598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52983 w 7940999"/>
              <a:gd name="connsiteY5" fmla="*/ 50598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2945 w 6090961"/>
              <a:gd name="connsiteY0" fmla="*/ 619462 h 6987864"/>
              <a:gd name="connsiteX1" fmla="*/ 0 w 6090961"/>
              <a:gd name="connsiteY1" fmla="*/ 115622 h 6987864"/>
              <a:gd name="connsiteX2" fmla="*/ 6089877 w 6090961"/>
              <a:gd name="connsiteY2" fmla="*/ 119901 h 6987864"/>
              <a:gd name="connsiteX3" fmla="*/ 6089483 w 6090961"/>
              <a:gd name="connsiteY3" fmla="*/ 6975521 h 6987864"/>
              <a:gd name="connsiteX4" fmla="*/ 16863 w 6090961"/>
              <a:gd name="connsiteY4" fmla="*/ 6987864 h 6987864"/>
              <a:gd name="connsiteX5" fmla="*/ 2945 w 6090961"/>
              <a:gd name="connsiteY5" fmla="*/ 619462 h 6987864"/>
              <a:gd name="connsiteX6" fmla="*/ 5392989 w 6090961"/>
              <a:gd name="connsiteY6" fmla="*/ 582659 h 6987864"/>
              <a:gd name="connsiteX7" fmla="*/ 5605809 w 6090961"/>
              <a:gd name="connsiteY7" fmla="*/ 804904 h 6987864"/>
              <a:gd name="connsiteX8" fmla="*/ 5833378 w 6090961"/>
              <a:gd name="connsiteY8" fmla="*/ 585039 h 6987864"/>
              <a:gd name="connsiteX9" fmla="*/ 5611500 w 6090961"/>
              <a:gd name="connsiteY9" fmla="*/ 366101 h 6987864"/>
              <a:gd name="connsiteX10" fmla="*/ 5392989 w 6090961"/>
              <a:gd name="connsiteY10" fmla="*/ 582659 h 6987864"/>
              <a:gd name="connsiteX0" fmla="*/ 2945 w 6090961"/>
              <a:gd name="connsiteY0" fmla="*/ 50598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50598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4996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996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369 w 6113785"/>
              <a:gd name="connsiteY0" fmla="*/ 486936 h 6874388"/>
              <a:gd name="connsiteX1" fmla="*/ 22824 w 6113785"/>
              <a:gd name="connsiteY1" fmla="*/ 2146 h 6874388"/>
              <a:gd name="connsiteX2" fmla="*/ 6112701 w 6113785"/>
              <a:gd name="connsiteY2" fmla="*/ 6425 h 6874388"/>
              <a:gd name="connsiteX3" fmla="*/ 6112307 w 6113785"/>
              <a:gd name="connsiteY3" fmla="*/ 6862045 h 6874388"/>
              <a:gd name="connsiteX4" fmla="*/ 39687 w 6113785"/>
              <a:gd name="connsiteY4" fmla="*/ 6874388 h 6874388"/>
              <a:gd name="connsiteX5" fmla="*/ 369 w 6113785"/>
              <a:gd name="connsiteY5" fmla="*/ 486936 h 6874388"/>
              <a:gd name="connsiteX6" fmla="*/ 5415813 w 6113785"/>
              <a:gd name="connsiteY6" fmla="*/ 469183 h 6874388"/>
              <a:gd name="connsiteX7" fmla="*/ 5628633 w 6113785"/>
              <a:gd name="connsiteY7" fmla="*/ 691428 h 6874388"/>
              <a:gd name="connsiteX8" fmla="*/ 5856202 w 6113785"/>
              <a:gd name="connsiteY8" fmla="*/ 471563 h 6874388"/>
              <a:gd name="connsiteX9" fmla="*/ 5634324 w 6113785"/>
              <a:gd name="connsiteY9" fmla="*/ 252625 h 6874388"/>
              <a:gd name="connsiteX10" fmla="*/ 5415813 w 6113785"/>
              <a:gd name="connsiteY10" fmla="*/ 469183 h 6874388"/>
              <a:gd name="connsiteX0" fmla="*/ 2945 w 6090961"/>
              <a:gd name="connsiteY0" fmla="*/ 4742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742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606626 h 6999158"/>
              <a:gd name="connsiteX1" fmla="*/ 0 w 6090961"/>
              <a:gd name="connsiteY1" fmla="*/ 134536 h 6999158"/>
              <a:gd name="connsiteX2" fmla="*/ 6089877 w 6090961"/>
              <a:gd name="connsiteY2" fmla="*/ 138815 h 6999158"/>
              <a:gd name="connsiteX3" fmla="*/ 6089483 w 6090961"/>
              <a:gd name="connsiteY3" fmla="*/ 6994435 h 6999158"/>
              <a:gd name="connsiteX4" fmla="*/ 1623 w 6090961"/>
              <a:gd name="connsiteY4" fmla="*/ 6999158 h 6999158"/>
              <a:gd name="connsiteX5" fmla="*/ 2945 w 6090961"/>
              <a:gd name="connsiteY5" fmla="*/ 606626 h 6999158"/>
              <a:gd name="connsiteX6" fmla="*/ 5392989 w 6090961"/>
              <a:gd name="connsiteY6" fmla="*/ 601573 h 6999158"/>
              <a:gd name="connsiteX7" fmla="*/ 5605809 w 6090961"/>
              <a:gd name="connsiteY7" fmla="*/ 823818 h 6999158"/>
              <a:gd name="connsiteX8" fmla="*/ 5833378 w 6090961"/>
              <a:gd name="connsiteY8" fmla="*/ 603953 h 6999158"/>
              <a:gd name="connsiteX9" fmla="*/ 5611500 w 6090961"/>
              <a:gd name="connsiteY9" fmla="*/ 385015 h 6999158"/>
              <a:gd name="connsiteX10" fmla="*/ 5392989 w 6090961"/>
              <a:gd name="connsiteY10" fmla="*/ 601573 h 6999158"/>
              <a:gd name="connsiteX0" fmla="*/ 2945 w 6090961"/>
              <a:gd name="connsiteY0" fmla="*/ 474236 h 6866768"/>
              <a:gd name="connsiteX1" fmla="*/ 0 w 6090961"/>
              <a:gd name="connsiteY1" fmla="*/ 2146 h 6866768"/>
              <a:gd name="connsiteX2" fmla="*/ 6089877 w 6090961"/>
              <a:gd name="connsiteY2" fmla="*/ 6425 h 6866768"/>
              <a:gd name="connsiteX3" fmla="*/ 6089483 w 6090961"/>
              <a:gd name="connsiteY3" fmla="*/ 6862045 h 6866768"/>
              <a:gd name="connsiteX4" fmla="*/ 1623 w 6090961"/>
              <a:gd name="connsiteY4" fmla="*/ 6866768 h 6866768"/>
              <a:gd name="connsiteX5" fmla="*/ 2945 w 6090961"/>
              <a:gd name="connsiteY5" fmla="*/ 474236 h 6866768"/>
              <a:gd name="connsiteX6" fmla="*/ 5392989 w 6090961"/>
              <a:gd name="connsiteY6" fmla="*/ 469183 h 6866768"/>
              <a:gd name="connsiteX7" fmla="*/ 5605809 w 6090961"/>
              <a:gd name="connsiteY7" fmla="*/ 691428 h 6866768"/>
              <a:gd name="connsiteX8" fmla="*/ 5833378 w 6090961"/>
              <a:gd name="connsiteY8" fmla="*/ 471563 h 6866768"/>
              <a:gd name="connsiteX9" fmla="*/ 5611500 w 6090961"/>
              <a:gd name="connsiteY9" fmla="*/ 252625 h 6866768"/>
              <a:gd name="connsiteX10" fmla="*/ 5392989 w 6090961"/>
              <a:gd name="connsiteY10" fmla="*/ 469183 h 6866768"/>
              <a:gd name="connsiteX0" fmla="*/ 201720 w 6289736"/>
              <a:gd name="connsiteY0" fmla="*/ 606626 h 6999158"/>
              <a:gd name="connsiteX1" fmla="*/ 2917699 w 6289736"/>
              <a:gd name="connsiteY1" fmla="*/ 134536 h 6999158"/>
              <a:gd name="connsiteX2" fmla="*/ 6288652 w 6289736"/>
              <a:gd name="connsiteY2" fmla="*/ 138815 h 6999158"/>
              <a:gd name="connsiteX3" fmla="*/ 6288258 w 6289736"/>
              <a:gd name="connsiteY3" fmla="*/ 6994435 h 6999158"/>
              <a:gd name="connsiteX4" fmla="*/ 200398 w 6289736"/>
              <a:gd name="connsiteY4" fmla="*/ 6999158 h 6999158"/>
              <a:gd name="connsiteX5" fmla="*/ 201720 w 6289736"/>
              <a:gd name="connsiteY5" fmla="*/ 606626 h 6999158"/>
              <a:gd name="connsiteX6" fmla="*/ 5591764 w 6289736"/>
              <a:gd name="connsiteY6" fmla="*/ 601573 h 6999158"/>
              <a:gd name="connsiteX7" fmla="*/ 5804584 w 6289736"/>
              <a:gd name="connsiteY7" fmla="*/ 823818 h 6999158"/>
              <a:gd name="connsiteX8" fmla="*/ 6032153 w 6289736"/>
              <a:gd name="connsiteY8" fmla="*/ 603953 h 6999158"/>
              <a:gd name="connsiteX9" fmla="*/ 5810275 w 6289736"/>
              <a:gd name="connsiteY9" fmla="*/ 385015 h 6999158"/>
              <a:gd name="connsiteX10" fmla="*/ 5591764 w 6289736"/>
              <a:gd name="connsiteY10" fmla="*/ 601573 h 6999158"/>
              <a:gd name="connsiteX0" fmla="*/ 2704063 w 6089339"/>
              <a:gd name="connsiteY0" fmla="*/ 606626 h 6999158"/>
              <a:gd name="connsiteX1" fmla="*/ 2717302 w 6089339"/>
              <a:gd name="connsiteY1" fmla="*/ 134536 h 6999158"/>
              <a:gd name="connsiteX2" fmla="*/ 6088255 w 6089339"/>
              <a:gd name="connsiteY2" fmla="*/ 138815 h 6999158"/>
              <a:gd name="connsiteX3" fmla="*/ 6087861 w 6089339"/>
              <a:gd name="connsiteY3" fmla="*/ 6994435 h 6999158"/>
              <a:gd name="connsiteX4" fmla="*/ 1 w 6089339"/>
              <a:gd name="connsiteY4" fmla="*/ 6999158 h 6999158"/>
              <a:gd name="connsiteX5" fmla="*/ 2704063 w 6089339"/>
              <a:gd name="connsiteY5" fmla="*/ 606626 h 6999158"/>
              <a:gd name="connsiteX6" fmla="*/ 5391367 w 6089339"/>
              <a:gd name="connsiteY6" fmla="*/ 601573 h 6999158"/>
              <a:gd name="connsiteX7" fmla="*/ 5604187 w 6089339"/>
              <a:gd name="connsiteY7" fmla="*/ 823818 h 6999158"/>
              <a:gd name="connsiteX8" fmla="*/ 5831756 w 6089339"/>
              <a:gd name="connsiteY8" fmla="*/ 603953 h 6999158"/>
              <a:gd name="connsiteX9" fmla="*/ 5609878 w 6089339"/>
              <a:gd name="connsiteY9" fmla="*/ 385015 h 6999158"/>
              <a:gd name="connsiteX10" fmla="*/ 5391367 w 6089339"/>
              <a:gd name="connsiteY10" fmla="*/ 601573 h 6999158"/>
              <a:gd name="connsiteX0" fmla="*/ 2704063 w 6089339"/>
              <a:gd name="connsiteY0" fmla="*/ 474236 h 6866768"/>
              <a:gd name="connsiteX1" fmla="*/ 2717302 w 6089339"/>
              <a:gd name="connsiteY1" fmla="*/ 2146 h 6866768"/>
              <a:gd name="connsiteX2" fmla="*/ 6088255 w 6089339"/>
              <a:gd name="connsiteY2" fmla="*/ 6425 h 6866768"/>
              <a:gd name="connsiteX3" fmla="*/ 6087861 w 6089339"/>
              <a:gd name="connsiteY3" fmla="*/ 6862045 h 6866768"/>
              <a:gd name="connsiteX4" fmla="*/ 1 w 6089339"/>
              <a:gd name="connsiteY4" fmla="*/ 6866768 h 6866768"/>
              <a:gd name="connsiteX5" fmla="*/ 2704063 w 6089339"/>
              <a:gd name="connsiteY5" fmla="*/ 474236 h 6866768"/>
              <a:gd name="connsiteX6" fmla="*/ 5391367 w 6089339"/>
              <a:gd name="connsiteY6" fmla="*/ 469183 h 6866768"/>
              <a:gd name="connsiteX7" fmla="*/ 5604187 w 6089339"/>
              <a:gd name="connsiteY7" fmla="*/ 691428 h 6866768"/>
              <a:gd name="connsiteX8" fmla="*/ 5831756 w 6089339"/>
              <a:gd name="connsiteY8" fmla="*/ 471563 h 6866768"/>
              <a:gd name="connsiteX9" fmla="*/ 5609878 w 6089339"/>
              <a:gd name="connsiteY9" fmla="*/ 252625 h 6866768"/>
              <a:gd name="connsiteX10" fmla="*/ 5391367 w 6089339"/>
              <a:gd name="connsiteY10" fmla="*/ 469183 h 6866768"/>
              <a:gd name="connsiteX0" fmla="*/ 107 w 3385383"/>
              <a:gd name="connsiteY0" fmla="*/ 606626 h 6999158"/>
              <a:gd name="connsiteX1" fmla="*/ 13346 w 3385383"/>
              <a:gd name="connsiteY1" fmla="*/ 134536 h 6999158"/>
              <a:gd name="connsiteX2" fmla="*/ 3384299 w 3385383"/>
              <a:gd name="connsiteY2" fmla="*/ 138815 h 6999158"/>
              <a:gd name="connsiteX3" fmla="*/ 3383905 w 3385383"/>
              <a:gd name="connsiteY3" fmla="*/ 6994435 h 6999158"/>
              <a:gd name="connsiteX4" fmla="*/ 6877 w 3385383"/>
              <a:gd name="connsiteY4" fmla="*/ 6999158 h 6999158"/>
              <a:gd name="connsiteX5" fmla="*/ 107 w 3385383"/>
              <a:gd name="connsiteY5" fmla="*/ 606626 h 6999158"/>
              <a:gd name="connsiteX6" fmla="*/ 2687411 w 3385383"/>
              <a:gd name="connsiteY6" fmla="*/ 601573 h 6999158"/>
              <a:gd name="connsiteX7" fmla="*/ 2900231 w 3385383"/>
              <a:gd name="connsiteY7" fmla="*/ 823818 h 6999158"/>
              <a:gd name="connsiteX8" fmla="*/ 3127800 w 3385383"/>
              <a:gd name="connsiteY8" fmla="*/ 603953 h 6999158"/>
              <a:gd name="connsiteX9" fmla="*/ 2905922 w 3385383"/>
              <a:gd name="connsiteY9" fmla="*/ 385015 h 6999158"/>
              <a:gd name="connsiteX10" fmla="*/ 2687411 w 3385383"/>
              <a:gd name="connsiteY10" fmla="*/ 601573 h 6999158"/>
              <a:gd name="connsiteX0" fmla="*/ 34386 w 3419662"/>
              <a:gd name="connsiteY0" fmla="*/ 606626 h 6999158"/>
              <a:gd name="connsiteX1" fmla="*/ 0 w 3419662"/>
              <a:gd name="connsiteY1" fmla="*/ 134536 h 6999158"/>
              <a:gd name="connsiteX2" fmla="*/ 3418578 w 3419662"/>
              <a:gd name="connsiteY2" fmla="*/ 138815 h 6999158"/>
              <a:gd name="connsiteX3" fmla="*/ 3418184 w 3419662"/>
              <a:gd name="connsiteY3" fmla="*/ 6994435 h 6999158"/>
              <a:gd name="connsiteX4" fmla="*/ 41156 w 3419662"/>
              <a:gd name="connsiteY4" fmla="*/ 6999158 h 6999158"/>
              <a:gd name="connsiteX5" fmla="*/ 34386 w 3419662"/>
              <a:gd name="connsiteY5" fmla="*/ 606626 h 6999158"/>
              <a:gd name="connsiteX6" fmla="*/ 2721690 w 3419662"/>
              <a:gd name="connsiteY6" fmla="*/ 601573 h 6999158"/>
              <a:gd name="connsiteX7" fmla="*/ 2934510 w 3419662"/>
              <a:gd name="connsiteY7" fmla="*/ 823818 h 6999158"/>
              <a:gd name="connsiteX8" fmla="*/ 3162079 w 3419662"/>
              <a:gd name="connsiteY8" fmla="*/ 603953 h 6999158"/>
              <a:gd name="connsiteX9" fmla="*/ 2940201 w 3419662"/>
              <a:gd name="connsiteY9" fmla="*/ 385015 h 6999158"/>
              <a:gd name="connsiteX10" fmla="*/ 2721690 w 3419662"/>
              <a:gd name="connsiteY10" fmla="*/ 601573 h 6999158"/>
              <a:gd name="connsiteX0" fmla="*/ 493 w 3385769"/>
              <a:gd name="connsiteY0" fmla="*/ 606626 h 6999158"/>
              <a:gd name="connsiteX1" fmla="*/ 23257 w 3385769"/>
              <a:gd name="connsiteY1" fmla="*/ 134536 h 6999158"/>
              <a:gd name="connsiteX2" fmla="*/ 3384685 w 3385769"/>
              <a:gd name="connsiteY2" fmla="*/ 138815 h 6999158"/>
              <a:gd name="connsiteX3" fmla="*/ 3384291 w 3385769"/>
              <a:gd name="connsiteY3" fmla="*/ 6994435 h 6999158"/>
              <a:gd name="connsiteX4" fmla="*/ 7263 w 3385769"/>
              <a:gd name="connsiteY4" fmla="*/ 6999158 h 6999158"/>
              <a:gd name="connsiteX5" fmla="*/ 493 w 3385769"/>
              <a:gd name="connsiteY5" fmla="*/ 606626 h 6999158"/>
              <a:gd name="connsiteX6" fmla="*/ 2687797 w 3385769"/>
              <a:gd name="connsiteY6" fmla="*/ 601573 h 6999158"/>
              <a:gd name="connsiteX7" fmla="*/ 2900617 w 3385769"/>
              <a:gd name="connsiteY7" fmla="*/ 823818 h 6999158"/>
              <a:gd name="connsiteX8" fmla="*/ 3128186 w 3385769"/>
              <a:gd name="connsiteY8" fmla="*/ 603953 h 6999158"/>
              <a:gd name="connsiteX9" fmla="*/ 2906308 w 3385769"/>
              <a:gd name="connsiteY9" fmla="*/ 385015 h 6999158"/>
              <a:gd name="connsiteX10" fmla="*/ 2687797 w 3385769"/>
              <a:gd name="connsiteY10" fmla="*/ 601573 h 6999158"/>
              <a:gd name="connsiteX0" fmla="*/ 17053 w 3378516"/>
              <a:gd name="connsiteY0" fmla="*/ 606626 h 6999158"/>
              <a:gd name="connsiteX1" fmla="*/ 16004 w 3378516"/>
              <a:gd name="connsiteY1" fmla="*/ 134536 h 6999158"/>
              <a:gd name="connsiteX2" fmla="*/ 3377432 w 3378516"/>
              <a:gd name="connsiteY2" fmla="*/ 138815 h 6999158"/>
              <a:gd name="connsiteX3" fmla="*/ 3377038 w 3378516"/>
              <a:gd name="connsiteY3" fmla="*/ 6994435 h 6999158"/>
              <a:gd name="connsiteX4" fmla="*/ 10 w 3378516"/>
              <a:gd name="connsiteY4" fmla="*/ 6999158 h 6999158"/>
              <a:gd name="connsiteX5" fmla="*/ 17053 w 3378516"/>
              <a:gd name="connsiteY5" fmla="*/ 606626 h 6999158"/>
              <a:gd name="connsiteX6" fmla="*/ 2680544 w 3378516"/>
              <a:gd name="connsiteY6" fmla="*/ 601573 h 6999158"/>
              <a:gd name="connsiteX7" fmla="*/ 2893364 w 3378516"/>
              <a:gd name="connsiteY7" fmla="*/ 823818 h 6999158"/>
              <a:gd name="connsiteX8" fmla="*/ 3120933 w 3378516"/>
              <a:gd name="connsiteY8" fmla="*/ 603953 h 6999158"/>
              <a:gd name="connsiteX9" fmla="*/ 2899055 w 3378516"/>
              <a:gd name="connsiteY9" fmla="*/ 385015 h 6999158"/>
              <a:gd name="connsiteX10" fmla="*/ 2680544 w 3378516"/>
              <a:gd name="connsiteY10" fmla="*/ 601573 h 6999158"/>
              <a:gd name="connsiteX0" fmla="*/ 17050 w 3378513"/>
              <a:gd name="connsiteY0" fmla="*/ 474236 h 6866768"/>
              <a:gd name="connsiteX1" fmla="*/ 16001 w 3378513"/>
              <a:gd name="connsiteY1" fmla="*/ 2146 h 6866768"/>
              <a:gd name="connsiteX2" fmla="*/ 3377429 w 3378513"/>
              <a:gd name="connsiteY2" fmla="*/ 6425 h 6866768"/>
              <a:gd name="connsiteX3" fmla="*/ 3377035 w 3378513"/>
              <a:gd name="connsiteY3" fmla="*/ 6862045 h 6866768"/>
              <a:gd name="connsiteX4" fmla="*/ 7 w 3378513"/>
              <a:gd name="connsiteY4" fmla="*/ 6866768 h 6866768"/>
              <a:gd name="connsiteX5" fmla="*/ 17050 w 3378513"/>
              <a:gd name="connsiteY5" fmla="*/ 474236 h 6866768"/>
              <a:gd name="connsiteX6" fmla="*/ 2680541 w 3378513"/>
              <a:gd name="connsiteY6" fmla="*/ 469183 h 6866768"/>
              <a:gd name="connsiteX7" fmla="*/ 2893361 w 3378513"/>
              <a:gd name="connsiteY7" fmla="*/ 691428 h 6866768"/>
              <a:gd name="connsiteX8" fmla="*/ 3120930 w 3378513"/>
              <a:gd name="connsiteY8" fmla="*/ 471563 h 6866768"/>
              <a:gd name="connsiteX9" fmla="*/ 2899052 w 3378513"/>
              <a:gd name="connsiteY9" fmla="*/ 252625 h 6866768"/>
              <a:gd name="connsiteX10" fmla="*/ 2680541 w 3378513"/>
              <a:gd name="connsiteY10" fmla="*/ 469183 h 6866768"/>
              <a:gd name="connsiteX0" fmla="*/ 17050 w 3378513"/>
              <a:gd name="connsiteY0" fmla="*/ 472090 h 6864622"/>
              <a:gd name="connsiteX1" fmla="*/ 16001 w 3378513"/>
              <a:gd name="connsiteY1" fmla="*/ 0 h 6864622"/>
              <a:gd name="connsiteX2" fmla="*/ 3377429 w 3378513"/>
              <a:gd name="connsiteY2" fmla="*/ 4279 h 6864622"/>
              <a:gd name="connsiteX3" fmla="*/ 3377035 w 3378513"/>
              <a:gd name="connsiteY3" fmla="*/ 6859899 h 6864622"/>
              <a:gd name="connsiteX4" fmla="*/ 7 w 3378513"/>
              <a:gd name="connsiteY4" fmla="*/ 6864622 h 6864622"/>
              <a:gd name="connsiteX5" fmla="*/ 17050 w 3378513"/>
              <a:gd name="connsiteY5" fmla="*/ 472090 h 6864622"/>
              <a:gd name="connsiteX6" fmla="*/ 2680541 w 3378513"/>
              <a:gd name="connsiteY6" fmla="*/ 467037 h 6864622"/>
              <a:gd name="connsiteX7" fmla="*/ 2893361 w 3378513"/>
              <a:gd name="connsiteY7" fmla="*/ 689282 h 6864622"/>
              <a:gd name="connsiteX8" fmla="*/ 3120930 w 3378513"/>
              <a:gd name="connsiteY8" fmla="*/ 469417 h 6864622"/>
              <a:gd name="connsiteX9" fmla="*/ 2899052 w 3378513"/>
              <a:gd name="connsiteY9" fmla="*/ 250479 h 6864622"/>
              <a:gd name="connsiteX10" fmla="*/ 2680541 w 3378513"/>
              <a:gd name="connsiteY10" fmla="*/ 467037 h 6864622"/>
              <a:gd name="connsiteX0" fmla="*/ 2799 w 3364262"/>
              <a:gd name="connsiteY0" fmla="*/ 605952 h 6995633"/>
              <a:gd name="connsiteX1" fmla="*/ 1750 w 3364262"/>
              <a:gd name="connsiteY1" fmla="*/ 133862 h 6995633"/>
              <a:gd name="connsiteX2" fmla="*/ 3363178 w 3364262"/>
              <a:gd name="connsiteY2" fmla="*/ 138141 h 6995633"/>
              <a:gd name="connsiteX3" fmla="*/ 3362784 w 3364262"/>
              <a:gd name="connsiteY3" fmla="*/ 6993761 h 6995633"/>
              <a:gd name="connsiteX4" fmla="*/ 44 w 3364262"/>
              <a:gd name="connsiteY4" fmla="*/ 6988959 h 6995633"/>
              <a:gd name="connsiteX5" fmla="*/ 2799 w 3364262"/>
              <a:gd name="connsiteY5" fmla="*/ 605952 h 6995633"/>
              <a:gd name="connsiteX6" fmla="*/ 2666290 w 3364262"/>
              <a:gd name="connsiteY6" fmla="*/ 600899 h 6995633"/>
              <a:gd name="connsiteX7" fmla="*/ 2879110 w 3364262"/>
              <a:gd name="connsiteY7" fmla="*/ 823144 h 6995633"/>
              <a:gd name="connsiteX8" fmla="*/ 3106679 w 3364262"/>
              <a:gd name="connsiteY8" fmla="*/ 603279 h 6995633"/>
              <a:gd name="connsiteX9" fmla="*/ 2884801 w 3364262"/>
              <a:gd name="connsiteY9" fmla="*/ 384341 h 6995633"/>
              <a:gd name="connsiteX10" fmla="*/ 2666290 w 3364262"/>
              <a:gd name="connsiteY10" fmla="*/ 600899 h 6995633"/>
              <a:gd name="connsiteX0" fmla="*/ 1049 w 3362512"/>
              <a:gd name="connsiteY0" fmla="*/ 606626 h 6999158"/>
              <a:gd name="connsiteX1" fmla="*/ 0 w 3362512"/>
              <a:gd name="connsiteY1" fmla="*/ 134536 h 6999158"/>
              <a:gd name="connsiteX2" fmla="*/ 3361428 w 3362512"/>
              <a:gd name="connsiteY2" fmla="*/ 138815 h 6999158"/>
              <a:gd name="connsiteX3" fmla="*/ 3361034 w 3362512"/>
              <a:gd name="connsiteY3" fmla="*/ 6994435 h 6999158"/>
              <a:gd name="connsiteX4" fmla="*/ 3056 w 3362512"/>
              <a:gd name="connsiteY4" fmla="*/ 6999158 h 6999158"/>
              <a:gd name="connsiteX5" fmla="*/ 1049 w 3362512"/>
              <a:gd name="connsiteY5" fmla="*/ 606626 h 6999158"/>
              <a:gd name="connsiteX6" fmla="*/ 2664540 w 3362512"/>
              <a:gd name="connsiteY6" fmla="*/ 601573 h 6999158"/>
              <a:gd name="connsiteX7" fmla="*/ 2877360 w 3362512"/>
              <a:gd name="connsiteY7" fmla="*/ 823818 h 6999158"/>
              <a:gd name="connsiteX8" fmla="*/ 3104929 w 3362512"/>
              <a:gd name="connsiteY8" fmla="*/ 603953 h 6999158"/>
              <a:gd name="connsiteX9" fmla="*/ 2883051 w 3362512"/>
              <a:gd name="connsiteY9" fmla="*/ 385015 h 6999158"/>
              <a:gd name="connsiteX10" fmla="*/ 2664540 w 3362512"/>
              <a:gd name="connsiteY10" fmla="*/ 601573 h 6999158"/>
              <a:gd name="connsiteX0" fmla="*/ 1049 w 3362512"/>
              <a:gd name="connsiteY0" fmla="*/ 472090 h 6864622"/>
              <a:gd name="connsiteX1" fmla="*/ 0 w 3362512"/>
              <a:gd name="connsiteY1" fmla="*/ 0 h 6864622"/>
              <a:gd name="connsiteX2" fmla="*/ 3361428 w 3362512"/>
              <a:gd name="connsiteY2" fmla="*/ 4279 h 6864622"/>
              <a:gd name="connsiteX3" fmla="*/ 3361034 w 3362512"/>
              <a:gd name="connsiteY3" fmla="*/ 6859899 h 6864622"/>
              <a:gd name="connsiteX4" fmla="*/ 3056 w 3362512"/>
              <a:gd name="connsiteY4" fmla="*/ 6864622 h 6864622"/>
              <a:gd name="connsiteX5" fmla="*/ 1049 w 3362512"/>
              <a:gd name="connsiteY5" fmla="*/ 472090 h 6864622"/>
              <a:gd name="connsiteX6" fmla="*/ 2664540 w 3362512"/>
              <a:gd name="connsiteY6" fmla="*/ 467037 h 6864622"/>
              <a:gd name="connsiteX7" fmla="*/ 2877360 w 3362512"/>
              <a:gd name="connsiteY7" fmla="*/ 689282 h 6864622"/>
              <a:gd name="connsiteX8" fmla="*/ 3104929 w 3362512"/>
              <a:gd name="connsiteY8" fmla="*/ 469417 h 6864622"/>
              <a:gd name="connsiteX9" fmla="*/ 2883051 w 3362512"/>
              <a:gd name="connsiteY9" fmla="*/ 250479 h 6864622"/>
              <a:gd name="connsiteX10" fmla="*/ 2664540 w 3362512"/>
              <a:gd name="connsiteY10" fmla="*/ 467037 h 686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2512" h="6864622">
                <a:moveTo>
                  <a:pt x="1049" y="472090"/>
                </a:moveTo>
                <a:cubicBezTo>
                  <a:pt x="540" y="280486"/>
                  <a:pt x="2211" y="189610"/>
                  <a:pt x="0" y="0"/>
                </a:cubicBezTo>
                <a:cubicBezTo>
                  <a:pt x="169727" y="3331"/>
                  <a:pt x="1331469" y="2853"/>
                  <a:pt x="3361428" y="4279"/>
                </a:cubicBezTo>
                <a:cubicBezTo>
                  <a:pt x="3359672" y="160679"/>
                  <a:pt x="3364939" y="6667196"/>
                  <a:pt x="3361034" y="6859899"/>
                </a:cubicBezTo>
                <a:cubicBezTo>
                  <a:pt x="3162112" y="6866669"/>
                  <a:pt x="313745" y="6862248"/>
                  <a:pt x="3056" y="6864622"/>
                </a:cubicBezTo>
                <a:cubicBezTo>
                  <a:pt x="2627" y="6587210"/>
                  <a:pt x="1558" y="663694"/>
                  <a:pt x="1049" y="472090"/>
                </a:cubicBezTo>
                <a:close/>
                <a:moveTo>
                  <a:pt x="2664540" y="467037"/>
                </a:moveTo>
                <a:cubicBezTo>
                  <a:pt x="2663592" y="575890"/>
                  <a:pt x="2744431" y="684123"/>
                  <a:pt x="2877360" y="689282"/>
                </a:cubicBezTo>
                <a:cubicBezTo>
                  <a:pt x="3010289" y="694441"/>
                  <a:pt x="3102791" y="587398"/>
                  <a:pt x="3104929" y="469417"/>
                </a:cubicBezTo>
                <a:cubicBezTo>
                  <a:pt x="3107067" y="351436"/>
                  <a:pt x="3004074" y="248495"/>
                  <a:pt x="2883051" y="250479"/>
                </a:cubicBezTo>
                <a:cubicBezTo>
                  <a:pt x="2762028" y="252463"/>
                  <a:pt x="2665488" y="358184"/>
                  <a:pt x="2664540" y="467037"/>
                </a:cubicBezTo>
                <a:close/>
              </a:path>
            </a:pathLst>
          </a:custGeom>
        </p:spPr>
        <p:txBody>
          <a:bodyPr/>
          <a:lstStyle/>
          <a:p>
            <a:endParaRPr lang="ru-RU" dirty="0"/>
          </a:p>
        </p:txBody>
      </p:sp>
    </p:spTree>
    <p:extLst>
      <p:ext uri="{BB962C8B-B14F-4D97-AF65-F5344CB8AC3E}">
        <p14:creationId xmlns:p14="http://schemas.microsoft.com/office/powerpoint/2010/main" val="68177865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4 колонки ">
    <p:spTree>
      <p:nvGrpSpPr>
        <p:cNvPr id="1" name=""/>
        <p:cNvGrpSpPr/>
        <p:nvPr/>
      </p:nvGrpSpPr>
      <p:grpSpPr>
        <a:xfrm>
          <a:off x="0" y="0"/>
          <a:ext cx="0" cy="0"/>
          <a:chOff x="0" y="0"/>
          <a:chExt cx="0" cy="0"/>
        </a:xfrm>
      </p:grpSpPr>
      <p:sp>
        <p:nvSpPr>
          <p:cNvPr id="38" name="Рисунок 4"/>
          <p:cNvSpPr>
            <a:spLocks noGrp="1"/>
          </p:cNvSpPr>
          <p:nvPr>
            <p:ph type="pic" sz="quarter" idx="16" hasCustomPrompt="1"/>
          </p:nvPr>
        </p:nvSpPr>
        <p:spPr>
          <a:xfrm>
            <a:off x="417957" y="1736098"/>
            <a:ext cx="688181" cy="688181"/>
          </a:xfrm>
        </p:spPr>
        <p:txBody>
          <a:bodyPr>
            <a:normAutofit/>
          </a:bodyPr>
          <a:lstStyle>
            <a:lvl1pPr>
              <a:defRPr sz="1050" baseline="0"/>
            </a:lvl1pPr>
          </a:lstStyle>
          <a:p>
            <a:r>
              <a:rPr lang="ru-RU" dirty="0"/>
              <a:t>Место для иконки</a:t>
            </a:r>
          </a:p>
        </p:txBody>
      </p:sp>
      <p:sp>
        <p:nvSpPr>
          <p:cNvPr id="31" name="Рисунок 4"/>
          <p:cNvSpPr>
            <a:spLocks noGrp="1"/>
          </p:cNvSpPr>
          <p:nvPr>
            <p:ph type="pic" sz="quarter" idx="19" hasCustomPrompt="1"/>
          </p:nvPr>
        </p:nvSpPr>
        <p:spPr>
          <a:xfrm>
            <a:off x="2497763" y="1736098"/>
            <a:ext cx="688181" cy="688181"/>
          </a:xfrm>
        </p:spPr>
        <p:txBody>
          <a:bodyPr>
            <a:normAutofit/>
          </a:bodyPr>
          <a:lstStyle>
            <a:lvl1pPr>
              <a:defRPr sz="1050" baseline="0"/>
            </a:lvl1pPr>
          </a:lstStyle>
          <a:p>
            <a:r>
              <a:rPr lang="ru-RU" dirty="0"/>
              <a:t>Место для иконки</a:t>
            </a:r>
          </a:p>
        </p:txBody>
      </p:sp>
      <p:sp>
        <p:nvSpPr>
          <p:cNvPr id="40" name="Рисунок 4"/>
          <p:cNvSpPr>
            <a:spLocks noGrp="1"/>
          </p:cNvSpPr>
          <p:nvPr>
            <p:ph type="pic" sz="quarter" idx="22" hasCustomPrompt="1"/>
          </p:nvPr>
        </p:nvSpPr>
        <p:spPr>
          <a:xfrm>
            <a:off x="4590679" y="1736077"/>
            <a:ext cx="688181" cy="688181"/>
          </a:xfrm>
        </p:spPr>
        <p:txBody>
          <a:bodyPr>
            <a:normAutofit/>
          </a:bodyPr>
          <a:lstStyle>
            <a:lvl1pPr>
              <a:defRPr sz="1050" baseline="0"/>
            </a:lvl1pPr>
          </a:lstStyle>
          <a:p>
            <a:r>
              <a:rPr lang="ru-RU" dirty="0"/>
              <a:t>Место для иконки</a:t>
            </a:r>
          </a:p>
        </p:txBody>
      </p:sp>
      <p:sp>
        <p:nvSpPr>
          <p:cNvPr id="47" name="Рисунок 4"/>
          <p:cNvSpPr>
            <a:spLocks noGrp="1"/>
          </p:cNvSpPr>
          <p:nvPr>
            <p:ph type="pic" sz="quarter" idx="25" hasCustomPrompt="1"/>
          </p:nvPr>
        </p:nvSpPr>
        <p:spPr>
          <a:xfrm>
            <a:off x="6556786" y="1743907"/>
            <a:ext cx="688181" cy="688181"/>
          </a:xfrm>
        </p:spPr>
        <p:txBody>
          <a:bodyPr>
            <a:normAutofit/>
          </a:bodyPr>
          <a:lstStyle>
            <a:lvl1pPr>
              <a:defRPr sz="1050" baseline="0"/>
            </a:lvl1pPr>
          </a:lstStyle>
          <a:p>
            <a:r>
              <a:rPr lang="ru-RU" dirty="0"/>
              <a:t>Место для иконки</a:t>
            </a:r>
          </a:p>
        </p:txBody>
      </p:sp>
      <p:sp>
        <p:nvSpPr>
          <p:cNvPr id="16" name="Текст 15"/>
          <p:cNvSpPr>
            <a:spLocks noGrp="1"/>
          </p:cNvSpPr>
          <p:nvPr>
            <p:ph type="body" sz="quarter" idx="11" hasCustomPrompt="1"/>
          </p:nvPr>
        </p:nvSpPr>
        <p:spPr>
          <a:xfrm>
            <a:off x="357802" y="2578285"/>
            <a:ext cx="1567904" cy="297331"/>
          </a:xfrm>
        </p:spPr>
        <p:txBody>
          <a:bodyPr>
            <a:normAutofit/>
          </a:bodyPr>
          <a:lstStyle>
            <a:lvl1pPr>
              <a:defRPr sz="1200" b="1"/>
            </a:lvl1pPr>
          </a:lstStyle>
          <a:p>
            <a:pPr lvl="0"/>
            <a:r>
              <a:rPr lang="ru-RU" dirty="0"/>
              <a:t>Заголовок 2 уровня</a:t>
            </a:r>
          </a:p>
        </p:txBody>
      </p:sp>
      <p:sp>
        <p:nvSpPr>
          <p:cNvPr id="14" name="Текст 13"/>
          <p:cNvSpPr>
            <a:spLocks noGrp="1"/>
          </p:cNvSpPr>
          <p:nvPr>
            <p:ph type="body" sz="quarter" idx="10" hasCustomPrompt="1"/>
          </p:nvPr>
        </p:nvSpPr>
        <p:spPr>
          <a:xfrm>
            <a:off x="357802" y="2909051"/>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29" name="Текст 15"/>
          <p:cNvSpPr>
            <a:spLocks noGrp="1"/>
          </p:cNvSpPr>
          <p:nvPr>
            <p:ph type="body" sz="quarter" idx="17" hasCustomPrompt="1"/>
          </p:nvPr>
        </p:nvSpPr>
        <p:spPr>
          <a:xfrm>
            <a:off x="2437609" y="2578285"/>
            <a:ext cx="1567904" cy="297331"/>
          </a:xfrm>
        </p:spPr>
        <p:txBody>
          <a:bodyPr>
            <a:normAutofit/>
          </a:bodyPr>
          <a:lstStyle>
            <a:lvl1pPr>
              <a:defRPr sz="1200" b="1"/>
            </a:lvl1pPr>
          </a:lstStyle>
          <a:p>
            <a:pPr lvl="0"/>
            <a:r>
              <a:rPr lang="ru-RU" dirty="0"/>
              <a:t>Заголовок 2 уровня</a:t>
            </a:r>
          </a:p>
        </p:txBody>
      </p:sp>
      <p:sp>
        <p:nvSpPr>
          <p:cNvPr id="30" name="Текст 13"/>
          <p:cNvSpPr>
            <a:spLocks noGrp="1"/>
          </p:cNvSpPr>
          <p:nvPr>
            <p:ph type="body" sz="quarter" idx="18" hasCustomPrompt="1"/>
          </p:nvPr>
        </p:nvSpPr>
        <p:spPr>
          <a:xfrm>
            <a:off x="2437609" y="2909051"/>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36" name="Текст 15"/>
          <p:cNvSpPr>
            <a:spLocks noGrp="1"/>
          </p:cNvSpPr>
          <p:nvPr>
            <p:ph type="body" sz="quarter" idx="20" hasCustomPrompt="1"/>
          </p:nvPr>
        </p:nvSpPr>
        <p:spPr>
          <a:xfrm>
            <a:off x="4530525" y="2578264"/>
            <a:ext cx="1567904" cy="297331"/>
          </a:xfrm>
        </p:spPr>
        <p:txBody>
          <a:bodyPr>
            <a:normAutofit/>
          </a:bodyPr>
          <a:lstStyle>
            <a:lvl1pPr>
              <a:defRPr sz="1200" b="1"/>
            </a:lvl1pPr>
          </a:lstStyle>
          <a:p>
            <a:pPr lvl="0"/>
            <a:r>
              <a:rPr lang="ru-RU" dirty="0"/>
              <a:t>Заголовок 2 уровня</a:t>
            </a:r>
          </a:p>
        </p:txBody>
      </p:sp>
      <p:sp>
        <p:nvSpPr>
          <p:cNvPr id="39" name="Текст 13"/>
          <p:cNvSpPr>
            <a:spLocks noGrp="1"/>
          </p:cNvSpPr>
          <p:nvPr>
            <p:ph type="body" sz="quarter" idx="21" hasCustomPrompt="1"/>
          </p:nvPr>
        </p:nvSpPr>
        <p:spPr>
          <a:xfrm>
            <a:off x="4530525" y="2909030"/>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45" name="Текст 15"/>
          <p:cNvSpPr>
            <a:spLocks noGrp="1"/>
          </p:cNvSpPr>
          <p:nvPr>
            <p:ph type="body" sz="quarter" idx="23" hasCustomPrompt="1"/>
          </p:nvPr>
        </p:nvSpPr>
        <p:spPr>
          <a:xfrm>
            <a:off x="6496631" y="2586094"/>
            <a:ext cx="1567904" cy="297331"/>
          </a:xfrm>
        </p:spPr>
        <p:txBody>
          <a:bodyPr>
            <a:normAutofit/>
          </a:bodyPr>
          <a:lstStyle>
            <a:lvl1pPr>
              <a:defRPr sz="1200" b="1"/>
            </a:lvl1pPr>
          </a:lstStyle>
          <a:p>
            <a:pPr lvl="0"/>
            <a:r>
              <a:rPr lang="ru-RU" dirty="0"/>
              <a:t>Заголовок 2 уровня</a:t>
            </a:r>
          </a:p>
        </p:txBody>
      </p:sp>
      <p:sp>
        <p:nvSpPr>
          <p:cNvPr id="46" name="Текст 13"/>
          <p:cNvSpPr>
            <a:spLocks noGrp="1"/>
          </p:cNvSpPr>
          <p:nvPr>
            <p:ph type="body" sz="quarter" idx="24" hasCustomPrompt="1"/>
          </p:nvPr>
        </p:nvSpPr>
        <p:spPr>
          <a:xfrm>
            <a:off x="6496631" y="2916860"/>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pic>
        <p:nvPicPr>
          <p:cNvPr id="48" name="Рисунок 4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20400" y="174934"/>
            <a:ext cx="326883" cy="326883"/>
          </a:xfrm>
          <a:prstGeom prst="rect">
            <a:avLst/>
          </a:prstGeom>
        </p:spPr>
      </p:pic>
      <p:sp>
        <p:nvSpPr>
          <p:cNvPr id="20" name="Subtitle 2"/>
          <p:cNvSpPr>
            <a:spLocks noGrp="1"/>
          </p:cNvSpPr>
          <p:nvPr>
            <p:ph type="subTitle" idx="1" hasCustomPrompt="1"/>
          </p:nvPr>
        </p:nvSpPr>
        <p:spPr>
          <a:xfrm>
            <a:off x="346393" y="797244"/>
            <a:ext cx="7966522"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Образец подзаголовка, образец подзаголовка, образец подзаголовка, образец подзаголовка, образец подзаголовка, образец подзаголовка</a:t>
            </a:r>
            <a:endParaRPr lang="en-US" dirty="0"/>
          </a:p>
        </p:txBody>
      </p:sp>
      <p:sp>
        <p:nvSpPr>
          <p:cNvPr id="34" name="Текст 13"/>
          <p:cNvSpPr>
            <a:spLocks noGrp="1"/>
          </p:cNvSpPr>
          <p:nvPr>
            <p:ph type="body" sz="quarter" idx="26" hasCustomPrompt="1"/>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35" name="Title Placeholder 1"/>
          <p:cNvSpPr>
            <a:spLocks noGrp="1"/>
          </p:cNvSpPr>
          <p:nvPr>
            <p:ph type="title" hasCustomPrompt="1"/>
          </p:nvPr>
        </p:nvSpPr>
        <p:spPr>
          <a:xfrm>
            <a:off x="343581" y="390117"/>
            <a:ext cx="7976813" cy="394528"/>
          </a:xfrm>
          <a:prstGeom prst="rect">
            <a:avLst/>
          </a:prstGeom>
        </p:spPr>
        <p:txBody>
          <a:bodyPr vert="horz" lIns="91440" tIns="45720" rIns="91440" bIns="45720" rtlCol="0" anchor="t">
            <a:normAutofit/>
          </a:bodyPr>
          <a:lstStyle>
            <a:lvl1pPr>
              <a:defRPr>
                <a:solidFill>
                  <a:schemeClr val="tx1"/>
                </a:solidFill>
              </a:defRPr>
            </a:lvl1pPr>
          </a:lstStyle>
          <a:p>
            <a:r>
              <a:rPr lang="ru-RU" dirty="0"/>
              <a:t>Образец заголовка </a:t>
            </a:r>
            <a:endParaRPr lang="en-US" dirty="0"/>
          </a:p>
        </p:txBody>
      </p:sp>
    </p:spTree>
    <p:extLst>
      <p:ext uri="{BB962C8B-B14F-4D97-AF65-F5344CB8AC3E}">
        <p14:creationId xmlns:p14="http://schemas.microsoft.com/office/powerpoint/2010/main" val="328928565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Страница с таблицой">
    <p:spTree>
      <p:nvGrpSpPr>
        <p:cNvPr id="1" name=""/>
        <p:cNvGrpSpPr/>
        <p:nvPr/>
      </p:nvGrpSpPr>
      <p:grpSpPr>
        <a:xfrm>
          <a:off x="0" y="0"/>
          <a:ext cx="0" cy="0"/>
          <a:chOff x="0" y="0"/>
          <a:chExt cx="0" cy="0"/>
        </a:xfrm>
      </p:grpSpPr>
      <p:sp>
        <p:nvSpPr>
          <p:cNvPr id="4" name="Таблица 3"/>
          <p:cNvSpPr>
            <a:spLocks noGrp="1"/>
          </p:cNvSpPr>
          <p:nvPr>
            <p:ph type="tbl" sz="quarter" idx="10"/>
          </p:nvPr>
        </p:nvSpPr>
        <p:spPr>
          <a:xfrm>
            <a:off x="431006" y="1256110"/>
            <a:ext cx="7804298" cy="3178969"/>
          </a:xfrm>
        </p:spPr>
        <p:txBody>
          <a:bodyPr/>
          <a:lstStyle>
            <a:lvl1pPr>
              <a:defRPr baseline="0"/>
            </a:lvl1pPr>
          </a:lstStyle>
          <a:p>
            <a:r>
              <a:rPr lang="ru-RU" dirty="0"/>
              <a:t>Вставка таблицы</a:t>
            </a:r>
          </a:p>
        </p:txBody>
      </p:sp>
      <p:pic>
        <p:nvPicPr>
          <p:cNvPr id="11" name="Рисунок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22450" y="184913"/>
            <a:ext cx="326883" cy="326883"/>
          </a:xfrm>
          <a:prstGeom prst="rect">
            <a:avLst/>
          </a:prstGeom>
        </p:spPr>
      </p:pic>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22450" y="184913"/>
            <a:ext cx="326883" cy="326883"/>
          </a:xfrm>
          <a:prstGeom prst="rect">
            <a:avLst/>
          </a:prstGeom>
        </p:spPr>
      </p:pic>
      <p:sp>
        <p:nvSpPr>
          <p:cNvPr id="39" name="Subtitle 2"/>
          <p:cNvSpPr txBox="1">
            <a:spLocks/>
          </p:cNvSpPr>
          <p:nvPr userDrawn="1"/>
        </p:nvSpPr>
        <p:spPr>
          <a:xfrm>
            <a:off x="354886" y="797244"/>
            <a:ext cx="7966522" cy="3925817"/>
          </a:xfrm>
          <a:prstGeom prst="rect">
            <a:avLst/>
          </a:prstGeom>
        </p:spPr>
        <p:txBody>
          <a:bodyPr vert="horz" lIns="68580" tIns="34290" rIns="68580" bIns="3429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sz="1500" dirty="0"/>
              <a:t>Количество исследований удобства положения</a:t>
            </a:r>
            <a:endParaRPr lang="en-US" sz="1500" dirty="0"/>
          </a:p>
        </p:txBody>
      </p:sp>
      <p:sp>
        <p:nvSpPr>
          <p:cNvPr id="46" name="Текст 13"/>
          <p:cNvSpPr>
            <a:spLocks noGrp="1"/>
          </p:cNvSpPr>
          <p:nvPr>
            <p:ph type="body" sz="quarter" idx="23" hasCustomPrompt="1"/>
          </p:nvPr>
        </p:nvSpPr>
        <p:spPr>
          <a:xfrm>
            <a:off x="355300"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47" name="Title Placeholder 1"/>
          <p:cNvSpPr txBox="1">
            <a:spLocks/>
          </p:cNvSpPr>
          <p:nvPr userDrawn="1"/>
        </p:nvSpPr>
        <p:spPr>
          <a:xfrm>
            <a:off x="352074" y="390118"/>
            <a:ext cx="7976813" cy="510077"/>
          </a:xfrm>
          <a:prstGeom prst="rect">
            <a:avLst/>
          </a:prstGeom>
        </p:spPr>
        <p:txBody>
          <a:bodyPr vert="horz" lIns="68580" tIns="34290" rIns="68580" bIns="3429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ru-RU" sz="2700" dirty="0"/>
              <a:t>Опрос пользователей в мобильном приложении</a:t>
            </a:r>
            <a:endParaRPr lang="en-US" sz="2700" dirty="0"/>
          </a:p>
        </p:txBody>
      </p:sp>
    </p:spTree>
    <p:extLst>
      <p:ext uri="{BB962C8B-B14F-4D97-AF65-F5344CB8AC3E}">
        <p14:creationId xmlns:p14="http://schemas.microsoft.com/office/powerpoint/2010/main" val="204731928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Страница с диаграммой">
    <p:spTree>
      <p:nvGrpSpPr>
        <p:cNvPr id="1" name=""/>
        <p:cNvGrpSpPr/>
        <p:nvPr/>
      </p:nvGrpSpPr>
      <p:grpSpPr>
        <a:xfrm>
          <a:off x="0" y="0"/>
          <a:ext cx="0" cy="0"/>
          <a:chOff x="0" y="0"/>
          <a:chExt cx="0" cy="0"/>
        </a:xfrm>
      </p:grpSpPr>
      <p:sp>
        <p:nvSpPr>
          <p:cNvPr id="12" name="Title Placeholder 1"/>
          <p:cNvSpPr>
            <a:spLocks noGrp="1"/>
          </p:cNvSpPr>
          <p:nvPr>
            <p:ph type="title" hasCustomPrompt="1"/>
          </p:nvPr>
        </p:nvSpPr>
        <p:spPr>
          <a:xfrm>
            <a:off x="355748" y="391216"/>
            <a:ext cx="7886700" cy="416270"/>
          </a:xfrm>
          <a:prstGeom prst="rect">
            <a:avLst/>
          </a:prstGeom>
        </p:spPr>
        <p:txBody>
          <a:bodyPr vert="horz" lIns="91440" tIns="45720" rIns="91440" bIns="45720" rtlCol="0" anchor="t">
            <a:normAutofit/>
          </a:bodyPr>
          <a:lstStyle>
            <a:lvl1pPr>
              <a:defRPr/>
            </a:lvl1pPr>
          </a:lstStyle>
          <a:p>
            <a:r>
              <a:rPr lang="ru-RU" dirty="0"/>
              <a:t>Численность персонала и регион</a:t>
            </a:r>
            <a:endParaRPr lang="en-US" dirty="0"/>
          </a:p>
        </p:txBody>
      </p:sp>
      <p:pic>
        <p:nvPicPr>
          <p:cNvPr id="11" name="Рисунок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22450" y="184913"/>
            <a:ext cx="326883" cy="326883"/>
          </a:xfrm>
          <a:prstGeom prst="rect">
            <a:avLst/>
          </a:prstGeom>
        </p:spPr>
      </p:pic>
      <p:pic>
        <p:nvPicPr>
          <p:cNvPr id="10" name="Рисунок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22450" y="184913"/>
            <a:ext cx="326883" cy="326883"/>
          </a:xfrm>
          <a:prstGeom prst="rect">
            <a:avLst/>
          </a:prstGeom>
        </p:spPr>
      </p:pic>
      <p:sp>
        <p:nvSpPr>
          <p:cNvPr id="17" name="Текст 13"/>
          <p:cNvSpPr>
            <a:spLocks noGrp="1"/>
          </p:cNvSpPr>
          <p:nvPr>
            <p:ph type="body" sz="quarter" idx="11" hasCustomPrompt="1"/>
          </p:nvPr>
        </p:nvSpPr>
        <p:spPr>
          <a:xfrm>
            <a:off x="373750" y="4374783"/>
            <a:ext cx="7951667" cy="540545"/>
          </a:xfrm>
        </p:spPr>
        <p:txBody>
          <a:bodyPr>
            <a:normAutofit/>
          </a:bodyPr>
          <a:lstStyle>
            <a:lvl1pPr>
              <a:defRPr sz="825" baseline="0"/>
            </a:lvl1pPr>
          </a:lstStyle>
          <a:p>
            <a:pPr lvl="0"/>
            <a:r>
              <a:rPr lang="ru-RU" dirty="0"/>
              <a:t>Исследование подготовлено на основании: анонимного онлайн-опроса, проведенного в период с 21 декабря 2015 г. по 14 января 2016 г. среди клиентов Банка данных заработных плат </a:t>
            </a:r>
            <a:r>
              <a:rPr lang="ru-RU" dirty="0" err="1"/>
              <a:t>HeadHunter</a:t>
            </a:r>
            <a:r>
              <a:rPr lang="ru-RU" dirty="0"/>
              <a:t> и участников Лиги HR-экспертов </a:t>
            </a:r>
            <a:r>
              <a:rPr lang="ru-RU" dirty="0" err="1"/>
              <a:t>HeadHunter</a:t>
            </a:r>
            <a:endParaRPr lang="ru-RU" dirty="0"/>
          </a:p>
        </p:txBody>
      </p:sp>
      <p:sp>
        <p:nvSpPr>
          <p:cNvPr id="18" name="Диаграмма 4"/>
          <p:cNvSpPr>
            <a:spLocks noGrp="1"/>
          </p:cNvSpPr>
          <p:nvPr>
            <p:ph type="chart" sz="quarter" idx="13"/>
          </p:nvPr>
        </p:nvSpPr>
        <p:spPr>
          <a:xfrm>
            <a:off x="4653009" y="1572816"/>
            <a:ext cx="3159351" cy="2430065"/>
          </a:xfrm>
        </p:spPr>
        <p:txBody>
          <a:bodyPr/>
          <a:lstStyle/>
          <a:p>
            <a:endParaRPr lang="ru-RU"/>
          </a:p>
        </p:txBody>
      </p:sp>
      <p:sp>
        <p:nvSpPr>
          <p:cNvPr id="19" name="Диаграмма 4"/>
          <p:cNvSpPr>
            <a:spLocks noGrp="1"/>
          </p:cNvSpPr>
          <p:nvPr>
            <p:ph type="chart" sz="quarter" idx="14"/>
          </p:nvPr>
        </p:nvSpPr>
        <p:spPr>
          <a:xfrm>
            <a:off x="440163" y="1572815"/>
            <a:ext cx="3159351" cy="2430065"/>
          </a:xfrm>
        </p:spPr>
        <p:txBody>
          <a:bodyPr/>
          <a:lstStyle/>
          <a:p>
            <a:endParaRPr lang="ru-RU"/>
          </a:p>
        </p:txBody>
      </p:sp>
      <p:sp>
        <p:nvSpPr>
          <p:cNvPr id="9" name="Текст 13"/>
          <p:cNvSpPr>
            <a:spLocks noGrp="1"/>
          </p:cNvSpPr>
          <p:nvPr>
            <p:ph type="body" sz="quarter" idx="22" hasCustomPrompt="1"/>
          </p:nvPr>
        </p:nvSpPr>
        <p:spPr>
          <a:xfrm>
            <a:off x="368238" y="231729"/>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3" name="Subtitle 2"/>
          <p:cNvSpPr>
            <a:spLocks noGrp="1"/>
          </p:cNvSpPr>
          <p:nvPr>
            <p:ph type="subTitle" idx="1" hasCustomPrompt="1"/>
          </p:nvPr>
        </p:nvSpPr>
        <p:spPr>
          <a:xfrm>
            <a:off x="359463" y="1105249"/>
            <a:ext cx="7878080" cy="341654"/>
          </a:xfrm>
        </p:spPr>
        <p:txBody>
          <a:bodyPr>
            <a:normAutofit/>
          </a:bodyPr>
          <a:lstStyle>
            <a:lvl1pPr marL="0" indent="0" algn="l">
              <a:buNone/>
              <a:defRPr sz="1350" b="1"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Численность персонала</a:t>
            </a:r>
            <a:endParaRPr lang="en-US" dirty="0"/>
          </a:p>
        </p:txBody>
      </p:sp>
    </p:spTree>
    <p:extLst>
      <p:ext uri="{BB962C8B-B14F-4D97-AF65-F5344CB8AC3E}">
        <p14:creationId xmlns:p14="http://schemas.microsoft.com/office/powerpoint/2010/main" val="320686556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скриншоты">
    <p:spTree>
      <p:nvGrpSpPr>
        <p:cNvPr id="1" name=""/>
        <p:cNvGrpSpPr/>
        <p:nvPr/>
      </p:nvGrpSpPr>
      <p:grpSpPr>
        <a:xfrm>
          <a:off x="0" y="0"/>
          <a:ext cx="0" cy="0"/>
          <a:chOff x="0" y="0"/>
          <a:chExt cx="0" cy="0"/>
        </a:xfrm>
      </p:grpSpPr>
      <p:pic>
        <p:nvPicPr>
          <p:cNvPr id="11" name="Рисунок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22450" y="184913"/>
            <a:ext cx="326883" cy="326883"/>
          </a:xfrm>
          <a:prstGeom prst="rect">
            <a:avLst/>
          </a:prstGeom>
        </p:spPr>
      </p:pic>
      <p:sp>
        <p:nvSpPr>
          <p:cNvPr id="4" name="Рисунок 3"/>
          <p:cNvSpPr>
            <a:spLocks noGrp="1"/>
          </p:cNvSpPr>
          <p:nvPr>
            <p:ph type="pic" sz="quarter" idx="10"/>
          </p:nvPr>
        </p:nvSpPr>
        <p:spPr>
          <a:xfrm>
            <a:off x="430940" y="1194198"/>
            <a:ext cx="1819342" cy="3213756"/>
          </a:xfrm>
        </p:spPr>
        <p:txBody>
          <a:bodyPr/>
          <a:lstStyle/>
          <a:p>
            <a:endParaRPr lang="ru-RU" dirty="0"/>
          </a:p>
        </p:txBody>
      </p:sp>
      <p:sp>
        <p:nvSpPr>
          <p:cNvPr id="14" name="Рисунок 3"/>
          <p:cNvSpPr>
            <a:spLocks noGrp="1"/>
          </p:cNvSpPr>
          <p:nvPr>
            <p:ph type="pic" sz="quarter" idx="11"/>
          </p:nvPr>
        </p:nvSpPr>
        <p:spPr>
          <a:xfrm>
            <a:off x="2600781" y="1194198"/>
            <a:ext cx="1819342" cy="3213756"/>
          </a:xfrm>
        </p:spPr>
        <p:txBody>
          <a:bodyPr/>
          <a:lstStyle/>
          <a:p>
            <a:endParaRPr lang="ru-RU"/>
          </a:p>
        </p:txBody>
      </p:sp>
      <p:sp>
        <p:nvSpPr>
          <p:cNvPr id="15" name="Рисунок 3"/>
          <p:cNvSpPr>
            <a:spLocks noGrp="1"/>
          </p:cNvSpPr>
          <p:nvPr>
            <p:ph type="pic" sz="quarter" idx="12"/>
          </p:nvPr>
        </p:nvSpPr>
        <p:spPr>
          <a:xfrm>
            <a:off x="4770623" y="1194198"/>
            <a:ext cx="1819342" cy="3213756"/>
          </a:xfrm>
        </p:spPr>
        <p:txBody>
          <a:bodyPr/>
          <a:lstStyle/>
          <a:p>
            <a:endParaRPr lang="ru-RU"/>
          </a:p>
        </p:txBody>
      </p:sp>
      <p:sp>
        <p:nvSpPr>
          <p:cNvPr id="16" name="Рисунок 3"/>
          <p:cNvSpPr>
            <a:spLocks noGrp="1"/>
          </p:cNvSpPr>
          <p:nvPr>
            <p:ph type="pic" sz="quarter" idx="13"/>
          </p:nvPr>
        </p:nvSpPr>
        <p:spPr>
          <a:xfrm>
            <a:off x="6940464" y="1194198"/>
            <a:ext cx="1819342" cy="3213756"/>
          </a:xfrm>
        </p:spPr>
        <p:txBody>
          <a:bodyPr/>
          <a:lstStyle/>
          <a:p>
            <a:endParaRPr lang="ru-RU" dirty="0"/>
          </a:p>
        </p:txBody>
      </p:sp>
      <p:sp>
        <p:nvSpPr>
          <p:cNvPr id="28" name="Текст 13"/>
          <p:cNvSpPr>
            <a:spLocks noGrp="1"/>
          </p:cNvSpPr>
          <p:nvPr>
            <p:ph type="body" sz="quarter" idx="22" hasCustomPrompt="1"/>
          </p:nvPr>
        </p:nvSpPr>
        <p:spPr>
          <a:xfrm>
            <a:off x="355300"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29" name="Title Placeholder 1"/>
          <p:cNvSpPr txBox="1">
            <a:spLocks/>
          </p:cNvSpPr>
          <p:nvPr userDrawn="1"/>
        </p:nvSpPr>
        <p:spPr>
          <a:xfrm>
            <a:off x="352074" y="390117"/>
            <a:ext cx="7976813" cy="507447"/>
          </a:xfrm>
          <a:prstGeom prst="rect">
            <a:avLst/>
          </a:prstGeom>
        </p:spPr>
        <p:txBody>
          <a:bodyPr vert="horz" lIns="68580" tIns="34290" rIns="68580" bIns="3429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ru-RU" sz="2700" dirty="0"/>
              <a:t>Много скриншотов на одном</a:t>
            </a:r>
            <a:r>
              <a:rPr lang="ru-RU" sz="2700" baseline="0" dirty="0"/>
              <a:t> экране</a:t>
            </a:r>
            <a:endParaRPr lang="en-US" sz="2700" dirty="0"/>
          </a:p>
        </p:txBody>
      </p:sp>
    </p:spTree>
    <p:extLst>
      <p:ext uri="{BB962C8B-B14F-4D97-AF65-F5344CB8AC3E}">
        <p14:creationId xmlns:p14="http://schemas.microsoft.com/office/powerpoint/2010/main" val="40965503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clicme">
    <p:spTree>
      <p:nvGrpSpPr>
        <p:cNvPr id="1" name=""/>
        <p:cNvGrpSpPr/>
        <p:nvPr/>
      </p:nvGrpSpPr>
      <p:grpSpPr>
        <a:xfrm>
          <a:off x="0" y="0"/>
          <a:ext cx="0" cy="0"/>
          <a:chOff x="0" y="0"/>
          <a:chExt cx="0" cy="0"/>
        </a:xfrm>
      </p:grpSpPr>
      <p:sp>
        <p:nvSpPr>
          <p:cNvPr id="4" name="Прямоугольник 3"/>
          <p:cNvSpPr/>
          <p:nvPr userDrawn="1"/>
        </p:nvSpPr>
        <p:spPr>
          <a:xfrm>
            <a:off x="4814887" y="1607247"/>
            <a:ext cx="4329113" cy="3175146"/>
          </a:xfrm>
          <a:prstGeom prst="rect">
            <a:avLst/>
          </a:prstGeom>
          <a:solidFill>
            <a:srgbClr val="CCD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9" name="Текст 13"/>
          <p:cNvSpPr>
            <a:spLocks noGrp="1"/>
          </p:cNvSpPr>
          <p:nvPr>
            <p:ph type="body" sz="quarter" idx="11" hasCustomPrompt="1"/>
          </p:nvPr>
        </p:nvSpPr>
        <p:spPr>
          <a:xfrm>
            <a:off x="359004" y="1612249"/>
            <a:ext cx="2997078" cy="689471"/>
          </a:xfrm>
        </p:spPr>
        <p:txBody>
          <a:bodyPr>
            <a:normAutofit/>
          </a:bodyPr>
          <a:lstStyle>
            <a:lvl1pPr marL="108000" indent="-108000">
              <a:lnSpc>
                <a:spcPct val="100000"/>
              </a:lnSpc>
              <a:buFont typeface="Arial" panose="020B0604020202020204" pitchFamily="34" charset="0"/>
              <a:buChar char="•"/>
              <a:defRPr sz="1050" baseline="0"/>
            </a:lvl1pPr>
          </a:lstStyle>
          <a:p>
            <a:pPr lvl="0"/>
            <a:r>
              <a:rPr lang="ru-RU" dirty="0"/>
              <a:t>Индивидуальные настройки </a:t>
            </a:r>
            <a:r>
              <a:rPr lang="ru-RU" dirty="0" err="1"/>
              <a:t>таргетинга</a:t>
            </a:r>
            <a:r>
              <a:rPr lang="ru-RU" dirty="0"/>
              <a:t> (регион, пол, возраст, доход и знание языков) позволяют общаться с нужной аудиторией. </a:t>
            </a:r>
          </a:p>
          <a:p>
            <a:pPr lvl="0"/>
            <a:endParaRPr lang="ru-RU" dirty="0"/>
          </a:p>
        </p:txBody>
      </p:sp>
      <p:sp>
        <p:nvSpPr>
          <p:cNvPr id="25" name="Текст 13"/>
          <p:cNvSpPr>
            <a:spLocks noGrp="1"/>
          </p:cNvSpPr>
          <p:nvPr>
            <p:ph type="body" sz="quarter" idx="17" hasCustomPrompt="1"/>
          </p:nvPr>
        </p:nvSpPr>
        <p:spPr>
          <a:xfrm>
            <a:off x="358749" y="2287324"/>
            <a:ext cx="2997333" cy="689471"/>
          </a:xfrm>
        </p:spPr>
        <p:txBody>
          <a:bodyPr>
            <a:normAutofit/>
          </a:bodyPr>
          <a:lstStyle>
            <a:lvl1pPr marL="108000" indent="-108000">
              <a:lnSpc>
                <a:spcPct val="100000"/>
              </a:lnSpc>
              <a:buFont typeface="Arial" panose="020B0604020202020204" pitchFamily="34" charset="0"/>
              <a:buChar char="•"/>
              <a:defRPr sz="1050" baseline="0"/>
            </a:lvl1pPr>
          </a:lstStyle>
          <a:p>
            <a:pPr lvl="0"/>
            <a:r>
              <a:rPr lang="ru-RU" dirty="0"/>
              <a:t>Широкий охват: нужный кандидат увидит объявление на всех ресурсах hh.ru, в социальных сетях и поисковых системах. </a:t>
            </a:r>
          </a:p>
          <a:p>
            <a:pPr lvl="0"/>
            <a:endParaRPr lang="ru-RU" dirty="0"/>
          </a:p>
        </p:txBody>
      </p:sp>
      <p:sp>
        <p:nvSpPr>
          <p:cNvPr id="26" name="Текст 13"/>
          <p:cNvSpPr>
            <a:spLocks noGrp="1"/>
          </p:cNvSpPr>
          <p:nvPr>
            <p:ph type="body" sz="quarter" idx="18" hasCustomPrompt="1"/>
          </p:nvPr>
        </p:nvSpPr>
        <p:spPr>
          <a:xfrm>
            <a:off x="359004" y="2976795"/>
            <a:ext cx="2997078" cy="515026"/>
          </a:xfrm>
        </p:spPr>
        <p:txBody>
          <a:bodyPr>
            <a:normAutofit/>
          </a:bodyPr>
          <a:lstStyle>
            <a:lvl1pPr marL="108000" indent="-108000">
              <a:lnSpc>
                <a:spcPct val="100000"/>
              </a:lnSpc>
              <a:buFont typeface="Arial" panose="020B0604020202020204" pitchFamily="34" charset="0"/>
              <a:buChar char="•"/>
              <a:defRPr sz="1050" baseline="0"/>
            </a:lvl1pPr>
          </a:lstStyle>
          <a:p>
            <a:pPr lvl="0"/>
            <a:r>
              <a:rPr lang="ru-RU" dirty="0"/>
              <a:t>Фиксированная стоимость гарантированного перехода: 20 руб. – регионы, 30 руб. – Москва. </a:t>
            </a:r>
          </a:p>
          <a:p>
            <a:pPr lvl="0"/>
            <a:endParaRPr lang="ru-RU" dirty="0"/>
          </a:p>
        </p:txBody>
      </p:sp>
      <p:sp>
        <p:nvSpPr>
          <p:cNvPr id="16" name="Subtitle 2"/>
          <p:cNvSpPr>
            <a:spLocks noGrp="1"/>
          </p:cNvSpPr>
          <p:nvPr>
            <p:ph type="subTitle" idx="1" hasCustomPrompt="1"/>
          </p:nvPr>
        </p:nvSpPr>
        <p:spPr>
          <a:xfrm>
            <a:off x="348604" y="807295"/>
            <a:ext cx="7976813" cy="405210"/>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Создайте рекламное объявление за пару кликов, и нужные кандидаты увидят его в проектах «</a:t>
            </a:r>
            <a:r>
              <a:rPr lang="ru-RU" dirty="0" err="1"/>
              <a:t>Яндекс.Директ</a:t>
            </a:r>
            <a:r>
              <a:rPr lang="ru-RU" dirty="0"/>
              <a:t>», «</a:t>
            </a:r>
            <a:r>
              <a:rPr lang="ru-RU" dirty="0" err="1"/>
              <a:t>ВКонтакте</a:t>
            </a:r>
            <a:r>
              <a:rPr lang="ru-RU" dirty="0"/>
              <a:t>», hh.ru, «Одноклассники», «Мой Мир».</a:t>
            </a:r>
            <a:endParaRPr lang="en-US" dirty="0"/>
          </a:p>
        </p:txBody>
      </p:sp>
      <p:sp>
        <p:nvSpPr>
          <p:cNvPr id="17" name="Title Placeholder 1"/>
          <p:cNvSpPr>
            <a:spLocks noGrp="1"/>
          </p:cNvSpPr>
          <p:nvPr>
            <p:ph type="title" hasCustomPrompt="1"/>
          </p:nvPr>
        </p:nvSpPr>
        <p:spPr>
          <a:xfrm>
            <a:off x="348604" y="390440"/>
            <a:ext cx="7976813" cy="413284"/>
          </a:xfrm>
          <a:prstGeom prst="rect">
            <a:avLst/>
          </a:prstGeom>
        </p:spPr>
        <p:txBody>
          <a:bodyPr vert="horz" lIns="91440" tIns="45720" rIns="91440" bIns="45720" rtlCol="0" anchor="t">
            <a:normAutofit/>
          </a:bodyPr>
          <a:lstStyle>
            <a:lvl1pPr>
              <a:defRPr/>
            </a:lvl1pPr>
          </a:lstStyle>
          <a:p>
            <a:r>
              <a:rPr lang="en-US" dirty="0" err="1"/>
              <a:t>Clickme</a:t>
            </a:r>
            <a:endParaRPr lang="en-US" dirty="0"/>
          </a:p>
        </p:txBody>
      </p:sp>
      <p:sp>
        <p:nvSpPr>
          <p:cNvPr id="38" name="Текст 13"/>
          <p:cNvSpPr>
            <a:spLocks noGrp="1"/>
          </p:cNvSpPr>
          <p:nvPr>
            <p:ph type="body" sz="quarter" idx="19" hasCustomPrompt="1"/>
          </p:nvPr>
        </p:nvSpPr>
        <p:spPr>
          <a:xfrm>
            <a:off x="358749" y="3491821"/>
            <a:ext cx="2997333" cy="471478"/>
          </a:xfrm>
        </p:spPr>
        <p:txBody>
          <a:bodyPr>
            <a:normAutofit/>
          </a:bodyPr>
          <a:lstStyle>
            <a:lvl1pPr marL="108000" indent="-108000">
              <a:lnSpc>
                <a:spcPct val="100000"/>
              </a:lnSpc>
              <a:buFont typeface="Arial" panose="020B0604020202020204" pitchFamily="34" charset="0"/>
              <a:buChar char="•"/>
              <a:defRPr sz="1050" baseline="0"/>
            </a:lvl1pPr>
          </a:lstStyle>
          <a:p>
            <a:pPr lvl="0"/>
            <a:r>
              <a:rPr lang="ru-RU" dirty="0"/>
              <a:t>Готовый шаблон рекламного объявления, вам не понадобится дизайнер. </a:t>
            </a:r>
          </a:p>
        </p:txBody>
      </p:sp>
      <p:sp>
        <p:nvSpPr>
          <p:cNvPr id="39" name="Текст 13"/>
          <p:cNvSpPr>
            <a:spLocks noGrp="1"/>
          </p:cNvSpPr>
          <p:nvPr>
            <p:ph type="body" sz="quarter" idx="20" hasCustomPrompt="1"/>
          </p:nvPr>
        </p:nvSpPr>
        <p:spPr>
          <a:xfrm>
            <a:off x="368238" y="4005396"/>
            <a:ext cx="2987844" cy="471478"/>
          </a:xfrm>
        </p:spPr>
        <p:txBody>
          <a:bodyPr>
            <a:normAutofit/>
          </a:bodyPr>
          <a:lstStyle>
            <a:lvl1pPr marL="108000" indent="-108000">
              <a:lnSpc>
                <a:spcPct val="100000"/>
              </a:lnSpc>
              <a:buFont typeface="Arial" panose="020B0604020202020204" pitchFamily="34" charset="0"/>
              <a:buChar char="•"/>
              <a:defRPr sz="1050" baseline="0"/>
            </a:lvl1pPr>
          </a:lstStyle>
          <a:p>
            <a:pPr lvl="0"/>
            <a:r>
              <a:rPr lang="ru-RU" dirty="0"/>
              <a:t>Быстрый доступ к статистике и документам в личном кабинете.</a:t>
            </a:r>
          </a:p>
        </p:txBody>
      </p:sp>
      <p:sp>
        <p:nvSpPr>
          <p:cNvPr id="3" name="Рисунок 2"/>
          <p:cNvSpPr>
            <a:spLocks noGrp="1"/>
          </p:cNvSpPr>
          <p:nvPr>
            <p:ph type="pic" sz="quarter" idx="21"/>
          </p:nvPr>
        </p:nvSpPr>
        <p:spPr>
          <a:xfrm>
            <a:off x="4814887" y="1612107"/>
            <a:ext cx="4329113" cy="3146887"/>
          </a:xfrm>
        </p:spPr>
        <p:txBody>
          <a:bodyPr/>
          <a:lstStyle/>
          <a:p>
            <a:endParaRPr lang="ru-RU"/>
          </a:p>
        </p:txBody>
      </p:sp>
      <p:sp>
        <p:nvSpPr>
          <p:cNvPr id="18" name="Текст 13"/>
          <p:cNvSpPr>
            <a:spLocks noGrp="1"/>
          </p:cNvSpPr>
          <p:nvPr>
            <p:ph type="body" sz="quarter" idx="22" hasCustomPrompt="1"/>
          </p:nvPr>
        </p:nvSpPr>
        <p:spPr>
          <a:xfrm>
            <a:off x="355300"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Tree>
    <p:extLst>
      <p:ext uri="{BB962C8B-B14F-4D97-AF65-F5344CB8AC3E}">
        <p14:creationId xmlns:p14="http://schemas.microsoft.com/office/powerpoint/2010/main" val="335846573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HR">
    <p:spTree>
      <p:nvGrpSpPr>
        <p:cNvPr id="1" name=""/>
        <p:cNvGrpSpPr/>
        <p:nvPr/>
      </p:nvGrpSpPr>
      <p:grpSpPr>
        <a:xfrm>
          <a:off x="0" y="0"/>
          <a:ext cx="0" cy="0"/>
          <a:chOff x="0" y="0"/>
          <a:chExt cx="0" cy="0"/>
        </a:xfrm>
      </p:grpSpPr>
      <p:sp>
        <p:nvSpPr>
          <p:cNvPr id="51" name="Рисунок 4"/>
          <p:cNvSpPr>
            <a:spLocks noGrp="1"/>
          </p:cNvSpPr>
          <p:nvPr>
            <p:ph type="pic" sz="quarter" idx="20"/>
          </p:nvPr>
        </p:nvSpPr>
        <p:spPr>
          <a:xfrm>
            <a:off x="2411629" y="1767312"/>
            <a:ext cx="1052513" cy="1052513"/>
          </a:xfrm>
        </p:spPr>
        <p:txBody>
          <a:bodyPr/>
          <a:lstStyle/>
          <a:p>
            <a:endParaRPr lang="ru-RU"/>
          </a:p>
        </p:txBody>
      </p:sp>
      <p:sp>
        <p:nvSpPr>
          <p:cNvPr id="16" name="Текст 15"/>
          <p:cNvSpPr>
            <a:spLocks noGrp="1"/>
          </p:cNvSpPr>
          <p:nvPr>
            <p:ph type="body" sz="quarter" idx="11" hasCustomPrompt="1"/>
          </p:nvPr>
        </p:nvSpPr>
        <p:spPr>
          <a:xfrm>
            <a:off x="357802" y="2973159"/>
            <a:ext cx="1567904" cy="297331"/>
          </a:xfrm>
        </p:spPr>
        <p:txBody>
          <a:bodyPr>
            <a:normAutofit/>
          </a:bodyPr>
          <a:lstStyle>
            <a:lvl1pPr>
              <a:defRPr sz="1350" b="1"/>
            </a:lvl1pPr>
          </a:lstStyle>
          <a:p>
            <a:pPr lvl="0"/>
            <a:r>
              <a:rPr lang="ru-RU" dirty="0"/>
              <a:t>Ричард </a:t>
            </a:r>
            <a:r>
              <a:rPr lang="ru-RU" dirty="0" err="1"/>
              <a:t>Мосли</a:t>
            </a:r>
            <a:endParaRPr lang="ru-RU" dirty="0"/>
          </a:p>
        </p:txBody>
      </p:sp>
      <p:sp>
        <p:nvSpPr>
          <p:cNvPr id="18" name="Subtitle 2"/>
          <p:cNvSpPr>
            <a:spLocks noGrp="1"/>
          </p:cNvSpPr>
          <p:nvPr>
            <p:ph type="subTitle" idx="1" hasCustomPrompt="1"/>
          </p:nvPr>
        </p:nvSpPr>
        <p:spPr>
          <a:xfrm>
            <a:off x="369535" y="834525"/>
            <a:ext cx="5796905" cy="482341"/>
          </a:xfrm>
        </p:spPr>
        <p:txBody>
          <a:bodyPr>
            <a:normAutofit/>
          </a:bodyPr>
          <a:lstStyle>
            <a:lvl1pPr marL="0" indent="0" algn="l">
              <a:lnSpc>
                <a:spcPts val="1200"/>
              </a:lnSpc>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Умному бизнесу — умные технологии! </a:t>
            </a:r>
          </a:p>
          <a:p>
            <a:r>
              <a:rPr lang="ru-RU" dirty="0"/>
              <a:t>30 сентября – 1 октября, Москва</a:t>
            </a:r>
            <a:endParaRPr lang="en-US" dirty="0"/>
          </a:p>
        </p:txBody>
      </p:sp>
      <p:sp>
        <p:nvSpPr>
          <p:cNvPr id="12" name="Title Placeholder 1"/>
          <p:cNvSpPr>
            <a:spLocks noGrp="1"/>
          </p:cNvSpPr>
          <p:nvPr>
            <p:ph type="title" hasCustomPrompt="1"/>
          </p:nvPr>
        </p:nvSpPr>
        <p:spPr>
          <a:xfrm>
            <a:off x="345033" y="390079"/>
            <a:ext cx="5817836" cy="389755"/>
          </a:xfrm>
          <a:prstGeom prst="rect">
            <a:avLst/>
          </a:prstGeom>
        </p:spPr>
        <p:txBody>
          <a:bodyPr vert="horz" lIns="91440" tIns="45720" rIns="91440" bIns="45720" rtlCol="0" anchor="t">
            <a:normAutofit/>
          </a:bodyPr>
          <a:lstStyle>
            <a:lvl1pPr>
              <a:defRPr baseline="0"/>
            </a:lvl1pPr>
          </a:lstStyle>
          <a:p>
            <a:r>
              <a:rPr lang="en-US" dirty="0"/>
              <a:t>HR Digital 2018</a:t>
            </a:r>
          </a:p>
        </p:txBody>
      </p:sp>
      <p:sp>
        <p:nvSpPr>
          <p:cNvPr id="14" name="Текст 13"/>
          <p:cNvSpPr>
            <a:spLocks noGrp="1"/>
          </p:cNvSpPr>
          <p:nvPr>
            <p:ph type="body" sz="quarter" idx="10" hasCustomPrompt="1"/>
          </p:nvPr>
        </p:nvSpPr>
        <p:spPr>
          <a:xfrm>
            <a:off x="357802" y="3273828"/>
            <a:ext cx="1626251" cy="8423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Глобальный </a:t>
            </a:r>
            <a:r>
              <a:rPr lang="ru-RU" dirty="0" err="1"/>
              <a:t>вицепрезидент</a:t>
            </a:r>
            <a:r>
              <a:rPr lang="ru-RU" dirty="0"/>
              <a:t> по стратегии </a:t>
            </a:r>
            <a:r>
              <a:rPr lang="ru-RU" dirty="0" err="1"/>
              <a:t>Universum</a:t>
            </a:r>
            <a:endParaRPr lang="ru-RU" dirty="0"/>
          </a:p>
        </p:txBody>
      </p:sp>
      <p:sp>
        <p:nvSpPr>
          <p:cNvPr id="47" name="Текст 15"/>
          <p:cNvSpPr>
            <a:spLocks noGrp="1"/>
          </p:cNvSpPr>
          <p:nvPr>
            <p:ph type="body" sz="quarter" idx="15" hasCustomPrompt="1"/>
          </p:nvPr>
        </p:nvSpPr>
        <p:spPr>
          <a:xfrm>
            <a:off x="2338367" y="2978813"/>
            <a:ext cx="1567904" cy="297331"/>
          </a:xfrm>
        </p:spPr>
        <p:txBody>
          <a:bodyPr>
            <a:normAutofit/>
          </a:bodyPr>
          <a:lstStyle>
            <a:lvl1pPr>
              <a:defRPr sz="1350" b="1"/>
            </a:lvl1pPr>
          </a:lstStyle>
          <a:p>
            <a:pPr lvl="0"/>
            <a:r>
              <a:rPr lang="ru-RU" dirty="0"/>
              <a:t>Эрик Ван </a:t>
            </a:r>
            <a:r>
              <a:rPr lang="ru-RU" dirty="0" err="1"/>
              <a:t>Вульпен</a:t>
            </a:r>
            <a:endParaRPr lang="ru-RU" dirty="0"/>
          </a:p>
        </p:txBody>
      </p:sp>
      <p:sp>
        <p:nvSpPr>
          <p:cNvPr id="48" name="Текст 13"/>
          <p:cNvSpPr>
            <a:spLocks noGrp="1"/>
          </p:cNvSpPr>
          <p:nvPr>
            <p:ph type="body" sz="quarter" idx="16" hasCustomPrompt="1"/>
          </p:nvPr>
        </p:nvSpPr>
        <p:spPr>
          <a:xfrm>
            <a:off x="2338367" y="3279482"/>
            <a:ext cx="1626251" cy="8423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en-US" dirty="0" err="1"/>
              <a:t>Основатель</a:t>
            </a:r>
            <a:r>
              <a:rPr lang="en-US" dirty="0"/>
              <a:t> Academy to Innovate HR</a:t>
            </a:r>
            <a:endParaRPr lang="ru-RU" dirty="0"/>
          </a:p>
        </p:txBody>
      </p:sp>
      <p:sp>
        <p:nvSpPr>
          <p:cNvPr id="49" name="Текст 15"/>
          <p:cNvSpPr>
            <a:spLocks noGrp="1"/>
          </p:cNvSpPr>
          <p:nvPr>
            <p:ph type="body" sz="quarter" idx="17" hasCustomPrompt="1"/>
          </p:nvPr>
        </p:nvSpPr>
        <p:spPr>
          <a:xfrm>
            <a:off x="4511521" y="2962143"/>
            <a:ext cx="1567904" cy="297331"/>
          </a:xfrm>
        </p:spPr>
        <p:txBody>
          <a:bodyPr>
            <a:normAutofit/>
          </a:bodyPr>
          <a:lstStyle>
            <a:lvl1pPr>
              <a:defRPr sz="1350" b="1"/>
            </a:lvl1pPr>
          </a:lstStyle>
          <a:p>
            <a:pPr lvl="0"/>
            <a:r>
              <a:rPr lang="ru-RU" dirty="0"/>
              <a:t>Карен </a:t>
            </a:r>
            <a:r>
              <a:rPr lang="ru-RU" dirty="0" err="1"/>
              <a:t>Азулай</a:t>
            </a:r>
            <a:endParaRPr lang="ru-RU" dirty="0"/>
          </a:p>
        </p:txBody>
      </p:sp>
      <p:sp>
        <p:nvSpPr>
          <p:cNvPr id="50" name="Текст 13"/>
          <p:cNvSpPr>
            <a:spLocks noGrp="1"/>
          </p:cNvSpPr>
          <p:nvPr>
            <p:ph type="body" sz="quarter" idx="18" hasCustomPrompt="1"/>
          </p:nvPr>
        </p:nvSpPr>
        <p:spPr>
          <a:xfrm>
            <a:off x="4511521" y="3262811"/>
            <a:ext cx="1785022" cy="8423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err="1"/>
              <a:t>Сооснователь</a:t>
            </a:r>
            <a:r>
              <a:rPr lang="ru-RU" dirty="0"/>
              <a:t> </a:t>
            </a:r>
            <a:r>
              <a:rPr lang="en-US" dirty="0" err="1"/>
              <a:t>HRTech</a:t>
            </a:r>
            <a:r>
              <a:rPr lang="en-US" dirty="0"/>
              <a:t> Nation, HR Tech </a:t>
            </a:r>
            <a:r>
              <a:rPr lang="ru-RU" dirty="0"/>
              <a:t>евангелист</a:t>
            </a:r>
          </a:p>
        </p:txBody>
      </p:sp>
      <p:sp>
        <p:nvSpPr>
          <p:cNvPr id="5" name="Рисунок 4"/>
          <p:cNvSpPr>
            <a:spLocks noGrp="1"/>
          </p:cNvSpPr>
          <p:nvPr>
            <p:ph type="pic" sz="quarter" idx="19"/>
          </p:nvPr>
        </p:nvSpPr>
        <p:spPr>
          <a:xfrm>
            <a:off x="428625" y="1762125"/>
            <a:ext cx="1052513" cy="1052513"/>
          </a:xfrm>
        </p:spPr>
        <p:txBody>
          <a:bodyPr/>
          <a:lstStyle/>
          <a:p>
            <a:endParaRPr lang="ru-RU"/>
          </a:p>
        </p:txBody>
      </p:sp>
      <p:sp>
        <p:nvSpPr>
          <p:cNvPr id="52" name="Рисунок 4"/>
          <p:cNvSpPr>
            <a:spLocks noGrp="1"/>
          </p:cNvSpPr>
          <p:nvPr>
            <p:ph type="pic" sz="quarter" idx="21"/>
          </p:nvPr>
        </p:nvSpPr>
        <p:spPr>
          <a:xfrm>
            <a:off x="4564162" y="1767312"/>
            <a:ext cx="1052513" cy="1052513"/>
          </a:xfrm>
        </p:spPr>
        <p:txBody>
          <a:bodyPr/>
          <a:lstStyle/>
          <a:p>
            <a:endParaRPr lang="ru-RU"/>
          </a:p>
        </p:txBody>
      </p:sp>
      <p:sp>
        <p:nvSpPr>
          <p:cNvPr id="17" name="Текст 13"/>
          <p:cNvSpPr>
            <a:spLocks noGrp="1"/>
          </p:cNvSpPr>
          <p:nvPr>
            <p:ph type="body" sz="quarter" idx="22" hasCustomPrompt="1"/>
          </p:nvPr>
        </p:nvSpPr>
        <p:spPr>
          <a:xfrm>
            <a:off x="357523" y="228157"/>
            <a:ext cx="5805346"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23" name="Прямоугольник 14"/>
          <p:cNvSpPr/>
          <p:nvPr userDrawn="1"/>
        </p:nvSpPr>
        <p:spPr>
          <a:xfrm>
            <a:off x="6623441" y="0"/>
            <a:ext cx="2520558" cy="5143500"/>
          </a:xfrm>
          <a:custGeom>
            <a:avLst/>
            <a:gdLst>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0744" h="6858000">
                <a:moveTo>
                  <a:pt x="0" y="0"/>
                </a:moveTo>
                <a:lnTo>
                  <a:pt x="3360744" y="0"/>
                </a:lnTo>
                <a:lnTo>
                  <a:pt x="3360744" y="6858000"/>
                </a:lnTo>
                <a:lnTo>
                  <a:pt x="0" y="6858000"/>
                </a:lnTo>
                <a:cubicBezTo>
                  <a:pt x="4763" y="6591300"/>
                  <a:pt x="0" y="2286000"/>
                  <a:pt x="0" y="0"/>
                </a:cubicBezTo>
                <a:close/>
              </a:path>
            </a:pathLst>
          </a:cu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4" name="Овал 23"/>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25" name="Рисунок 2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24687" y="184913"/>
            <a:ext cx="326883" cy="326883"/>
          </a:xfrm>
          <a:prstGeom prst="rect">
            <a:avLst/>
          </a:prstGeom>
          <a:noFill/>
        </p:spPr>
      </p:pic>
      <p:sp>
        <p:nvSpPr>
          <p:cNvPr id="26" name="Рисунок 23"/>
          <p:cNvSpPr>
            <a:spLocks noGrp="1"/>
          </p:cNvSpPr>
          <p:nvPr>
            <p:ph type="pic" sz="quarter" idx="23"/>
          </p:nvPr>
        </p:nvSpPr>
        <p:spPr>
          <a:xfrm>
            <a:off x="6623229" y="-2281"/>
            <a:ext cx="2521884" cy="5148467"/>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613495 h 6997137"/>
              <a:gd name="connsiteX1" fmla="*/ 0 w 7948336"/>
              <a:gd name="connsiteY1" fmla="*/ 124895 h 6997137"/>
              <a:gd name="connsiteX2" fmla="*/ 7947252 w 7948336"/>
              <a:gd name="connsiteY2" fmla="*/ 129174 h 6997137"/>
              <a:gd name="connsiteX3" fmla="*/ 7946858 w 7948336"/>
              <a:gd name="connsiteY3" fmla="*/ 6984794 h 6997137"/>
              <a:gd name="connsiteX4" fmla="*/ 7338 w 7948336"/>
              <a:gd name="connsiteY4" fmla="*/ 6997137 h 6997137"/>
              <a:gd name="connsiteX5" fmla="*/ 1040 w 7948336"/>
              <a:gd name="connsiteY5" fmla="*/ 613495 h 6997137"/>
              <a:gd name="connsiteX6" fmla="*/ 7250364 w 7948336"/>
              <a:gd name="connsiteY6" fmla="*/ 591932 h 6997137"/>
              <a:gd name="connsiteX7" fmla="*/ 7463184 w 7948336"/>
              <a:gd name="connsiteY7" fmla="*/ 814177 h 6997137"/>
              <a:gd name="connsiteX8" fmla="*/ 7690753 w 7948336"/>
              <a:gd name="connsiteY8" fmla="*/ 594312 h 6997137"/>
              <a:gd name="connsiteX9" fmla="*/ 7468875 w 7948336"/>
              <a:gd name="connsiteY9" fmla="*/ 375374 h 6997137"/>
              <a:gd name="connsiteX10" fmla="*/ 7250364 w 7948336"/>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830123 w 7940999"/>
              <a:gd name="connsiteY0" fmla="*/ 622491 h 6983273"/>
              <a:gd name="connsiteX1" fmla="*/ 1850038 w 7940999"/>
              <a:gd name="connsiteY1" fmla="*/ 111031 h 6983273"/>
              <a:gd name="connsiteX2" fmla="*/ 7939915 w 7940999"/>
              <a:gd name="connsiteY2" fmla="*/ 115310 h 6983273"/>
              <a:gd name="connsiteX3" fmla="*/ 7939521 w 7940999"/>
              <a:gd name="connsiteY3" fmla="*/ 6970930 h 6983273"/>
              <a:gd name="connsiteX4" fmla="*/ 1 w 7940999"/>
              <a:gd name="connsiteY4" fmla="*/ 6983273 h 6983273"/>
              <a:gd name="connsiteX5" fmla="*/ 1830123 w 7940999"/>
              <a:gd name="connsiteY5" fmla="*/ 622491 h 6983273"/>
              <a:gd name="connsiteX6" fmla="*/ 7243027 w 7940999"/>
              <a:gd name="connsiteY6" fmla="*/ 578068 h 6983273"/>
              <a:gd name="connsiteX7" fmla="*/ 7455847 w 7940999"/>
              <a:gd name="connsiteY7" fmla="*/ 800313 h 6983273"/>
              <a:gd name="connsiteX8" fmla="*/ 7683416 w 7940999"/>
              <a:gd name="connsiteY8" fmla="*/ 580448 h 6983273"/>
              <a:gd name="connsiteX9" fmla="*/ 7461538 w 7940999"/>
              <a:gd name="connsiteY9" fmla="*/ 361510 h 6983273"/>
              <a:gd name="connsiteX10" fmla="*/ 7243027 w 7940999"/>
              <a:gd name="connsiteY10" fmla="*/ 578068 h 6983273"/>
              <a:gd name="connsiteX0" fmla="*/ 1830123 w 7940999"/>
              <a:gd name="connsiteY0" fmla="*/ 51360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30123 w 7940999"/>
              <a:gd name="connsiteY5" fmla="*/ 51360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1852983 w 7940999"/>
              <a:gd name="connsiteY0" fmla="*/ 50598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52983 w 7940999"/>
              <a:gd name="connsiteY5" fmla="*/ 50598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2945 w 6090961"/>
              <a:gd name="connsiteY0" fmla="*/ 619462 h 6987864"/>
              <a:gd name="connsiteX1" fmla="*/ 0 w 6090961"/>
              <a:gd name="connsiteY1" fmla="*/ 115622 h 6987864"/>
              <a:gd name="connsiteX2" fmla="*/ 6089877 w 6090961"/>
              <a:gd name="connsiteY2" fmla="*/ 119901 h 6987864"/>
              <a:gd name="connsiteX3" fmla="*/ 6089483 w 6090961"/>
              <a:gd name="connsiteY3" fmla="*/ 6975521 h 6987864"/>
              <a:gd name="connsiteX4" fmla="*/ 16863 w 6090961"/>
              <a:gd name="connsiteY4" fmla="*/ 6987864 h 6987864"/>
              <a:gd name="connsiteX5" fmla="*/ 2945 w 6090961"/>
              <a:gd name="connsiteY5" fmla="*/ 619462 h 6987864"/>
              <a:gd name="connsiteX6" fmla="*/ 5392989 w 6090961"/>
              <a:gd name="connsiteY6" fmla="*/ 582659 h 6987864"/>
              <a:gd name="connsiteX7" fmla="*/ 5605809 w 6090961"/>
              <a:gd name="connsiteY7" fmla="*/ 804904 h 6987864"/>
              <a:gd name="connsiteX8" fmla="*/ 5833378 w 6090961"/>
              <a:gd name="connsiteY8" fmla="*/ 585039 h 6987864"/>
              <a:gd name="connsiteX9" fmla="*/ 5611500 w 6090961"/>
              <a:gd name="connsiteY9" fmla="*/ 366101 h 6987864"/>
              <a:gd name="connsiteX10" fmla="*/ 5392989 w 6090961"/>
              <a:gd name="connsiteY10" fmla="*/ 582659 h 6987864"/>
              <a:gd name="connsiteX0" fmla="*/ 2945 w 6090961"/>
              <a:gd name="connsiteY0" fmla="*/ 50598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50598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4996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996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369 w 6113785"/>
              <a:gd name="connsiteY0" fmla="*/ 486936 h 6874388"/>
              <a:gd name="connsiteX1" fmla="*/ 22824 w 6113785"/>
              <a:gd name="connsiteY1" fmla="*/ 2146 h 6874388"/>
              <a:gd name="connsiteX2" fmla="*/ 6112701 w 6113785"/>
              <a:gd name="connsiteY2" fmla="*/ 6425 h 6874388"/>
              <a:gd name="connsiteX3" fmla="*/ 6112307 w 6113785"/>
              <a:gd name="connsiteY3" fmla="*/ 6862045 h 6874388"/>
              <a:gd name="connsiteX4" fmla="*/ 39687 w 6113785"/>
              <a:gd name="connsiteY4" fmla="*/ 6874388 h 6874388"/>
              <a:gd name="connsiteX5" fmla="*/ 369 w 6113785"/>
              <a:gd name="connsiteY5" fmla="*/ 486936 h 6874388"/>
              <a:gd name="connsiteX6" fmla="*/ 5415813 w 6113785"/>
              <a:gd name="connsiteY6" fmla="*/ 469183 h 6874388"/>
              <a:gd name="connsiteX7" fmla="*/ 5628633 w 6113785"/>
              <a:gd name="connsiteY7" fmla="*/ 691428 h 6874388"/>
              <a:gd name="connsiteX8" fmla="*/ 5856202 w 6113785"/>
              <a:gd name="connsiteY8" fmla="*/ 471563 h 6874388"/>
              <a:gd name="connsiteX9" fmla="*/ 5634324 w 6113785"/>
              <a:gd name="connsiteY9" fmla="*/ 252625 h 6874388"/>
              <a:gd name="connsiteX10" fmla="*/ 5415813 w 6113785"/>
              <a:gd name="connsiteY10" fmla="*/ 469183 h 6874388"/>
              <a:gd name="connsiteX0" fmla="*/ 2945 w 6090961"/>
              <a:gd name="connsiteY0" fmla="*/ 4742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742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606626 h 6999158"/>
              <a:gd name="connsiteX1" fmla="*/ 0 w 6090961"/>
              <a:gd name="connsiteY1" fmla="*/ 134536 h 6999158"/>
              <a:gd name="connsiteX2" fmla="*/ 6089877 w 6090961"/>
              <a:gd name="connsiteY2" fmla="*/ 138815 h 6999158"/>
              <a:gd name="connsiteX3" fmla="*/ 6089483 w 6090961"/>
              <a:gd name="connsiteY3" fmla="*/ 6994435 h 6999158"/>
              <a:gd name="connsiteX4" fmla="*/ 1623 w 6090961"/>
              <a:gd name="connsiteY4" fmla="*/ 6999158 h 6999158"/>
              <a:gd name="connsiteX5" fmla="*/ 2945 w 6090961"/>
              <a:gd name="connsiteY5" fmla="*/ 606626 h 6999158"/>
              <a:gd name="connsiteX6" fmla="*/ 5392989 w 6090961"/>
              <a:gd name="connsiteY6" fmla="*/ 601573 h 6999158"/>
              <a:gd name="connsiteX7" fmla="*/ 5605809 w 6090961"/>
              <a:gd name="connsiteY7" fmla="*/ 823818 h 6999158"/>
              <a:gd name="connsiteX8" fmla="*/ 5833378 w 6090961"/>
              <a:gd name="connsiteY8" fmla="*/ 603953 h 6999158"/>
              <a:gd name="connsiteX9" fmla="*/ 5611500 w 6090961"/>
              <a:gd name="connsiteY9" fmla="*/ 385015 h 6999158"/>
              <a:gd name="connsiteX10" fmla="*/ 5392989 w 6090961"/>
              <a:gd name="connsiteY10" fmla="*/ 601573 h 6999158"/>
              <a:gd name="connsiteX0" fmla="*/ 2945 w 6090961"/>
              <a:gd name="connsiteY0" fmla="*/ 474236 h 6866768"/>
              <a:gd name="connsiteX1" fmla="*/ 0 w 6090961"/>
              <a:gd name="connsiteY1" fmla="*/ 2146 h 6866768"/>
              <a:gd name="connsiteX2" fmla="*/ 6089877 w 6090961"/>
              <a:gd name="connsiteY2" fmla="*/ 6425 h 6866768"/>
              <a:gd name="connsiteX3" fmla="*/ 6089483 w 6090961"/>
              <a:gd name="connsiteY3" fmla="*/ 6862045 h 6866768"/>
              <a:gd name="connsiteX4" fmla="*/ 1623 w 6090961"/>
              <a:gd name="connsiteY4" fmla="*/ 6866768 h 6866768"/>
              <a:gd name="connsiteX5" fmla="*/ 2945 w 6090961"/>
              <a:gd name="connsiteY5" fmla="*/ 474236 h 6866768"/>
              <a:gd name="connsiteX6" fmla="*/ 5392989 w 6090961"/>
              <a:gd name="connsiteY6" fmla="*/ 469183 h 6866768"/>
              <a:gd name="connsiteX7" fmla="*/ 5605809 w 6090961"/>
              <a:gd name="connsiteY7" fmla="*/ 691428 h 6866768"/>
              <a:gd name="connsiteX8" fmla="*/ 5833378 w 6090961"/>
              <a:gd name="connsiteY8" fmla="*/ 471563 h 6866768"/>
              <a:gd name="connsiteX9" fmla="*/ 5611500 w 6090961"/>
              <a:gd name="connsiteY9" fmla="*/ 252625 h 6866768"/>
              <a:gd name="connsiteX10" fmla="*/ 5392989 w 6090961"/>
              <a:gd name="connsiteY10" fmla="*/ 469183 h 6866768"/>
              <a:gd name="connsiteX0" fmla="*/ 201720 w 6289736"/>
              <a:gd name="connsiteY0" fmla="*/ 606626 h 6999158"/>
              <a:gd name="connsiteX1" fmla="*/ 2917699 w 6289736"/>
              <a:gd name="connsiteY1" fmla="*/ 134536 h 6999158"/>
              <a:gd name="connsiteX2" fmla="*/ 6288652 w 6289736"/>
              <a:gd name="connsiteY2" fmla="*/ 138815 h 6999158"/>
              <a:gd name="connsiteX3" fmla="*/ 6288258 w 6289736"/>
              <a:gd name="connsiteY3" fmla="*/ 6994435 h 6999158"/>
              <a:gd name="connsiteX4" fmla="*/ 200398 w 6289736"/>
              <a:gd name="connsiteY4" fmla="*/ 6999158 h 6999158"/>
              <a:gd name="connsiteX5" fmla="*/ 201720 w 6289736"/>
              <a:gd name="connsiteY5" fmla="*/ 606626 h 6999158"/>
              <a:gd name="connsiteX6" fmla="*/ 5591764 w 6289736"/>
              <a:gd name="connsiteY6" fmla="*/ 601573 h 6999158"/>
              <a:gd name="connsiteX7" fmla="*/ 5804584 w 6289736"/>
              <a:gd name="connsiteY7" fmla="*/ 823818 h 6999158"/>
              <a:gd name="connsiteX8" fmla="*/ 6032153 w 6289736"/>
              <a:gd name="connsiteY8" fmla="*/ 603953 h 6999158"/>
              <a:gd name="connsiteX9" fmla="*/ 5810275 w 6289736"/>
              <a:gd name="connsiteY9" fmla="*/ 385015 h 6999158"/>
              <a:gd name="connsiteX10" fmla="*/ 5591764 w 6289736"/>
              <a:gd name="connsiteY10" fmla="*/ 601573 h 6999158"/>
              <a:gd name="connsiteX0" fmla="*/ 2704063 w 6089339"/>
              <a:gd name="connsiteY0" fmla="*/ 606626 h 6999158"/>
              <a:gd name="connsiteX1" fmla="*/ 2717302 w 6089339"/>
              <a:gd name="connsiteY1" fmla="*/ 134536 h 6999158"/>
              <a:gd name="connsiteX2" fmla="*/ 6088255 w 6089339"/>
              <a:gd name="connsiteY2" fmla="*/ 138815 h 6999158"/>
              <a:gd name="connsiteX3" fmla="*/ 6087861 w 6089339"/>
              <a:gd name="connsiteY3" fmla="*/ 6994435 h 6999158"/>
              <a:gd name="connsiteX4" fmla="*/ 1 w 6089339"/>
              <a:gd name="connsiteY4" fmla="*/ 6999158 h 6999158"/>
              <a:gd name="connsiteX5" fmla="*/ 2704063 w 6089339"/>
              <a:gd name="connsiteY5" fmla="*/ 606626 h 6999158"/>
              <a:gd name="connsiteX6" fmla="*/ 5391367 w 6089339"/>
              <a:gd name="connsiteY6" fmla="*/ 601573 h 6999158"/>
              <a:gd name="connsiteX7" fmla="*/ 5604187 w 6089339"/>
              <a:gd name="connsiteY7" fmla="*/ 823818 h 6999158"/>
              <a:gd name="connsiteX8" fmla="*/ 5831756 w 6089339"/>
              <a:gd name="connsiteY8" fmla="*/ 603953 h 6999158"/>
              <a:gd name="connsiteX9" fmla="*/ 5609878 w 6089339"/>
              <a:gd name="connsiteY9" fmla="*/ 385015 h 6999158"/>
              <a:gd name="connsiteX10" fmla="*/ 5391367 w 6089339"/>
              <a:gd name="connsiteY10" fmla="*/ 601573 h 6999158"/>
              <a:gd name="connsiteX0" fmla="*/ 2704063 w 6089339"/>
              <a:gd name="connsiteY0" fmla="*/ 474236 h 6866768"/>
              <a:gd name="connsiteX1" fmla="*/ 2717302 w 6089339"/>
              <a:gd name="connsiteY1" fmla="*/ 2146 h 6866768"/>
              <a:gd name="connsiteX2" fmla="*/ 6088255 w 6089339"/>
              <a:gd name="connsiteY2" fmla="*/ 6425 h 6866768"/>
              <a:gd name="connsiteX3" fmla="*/ 6087861 w 6089339"/>
              <a:gd name="connsiteY3" fmla="*/ 6862045 h 6866768"/>
              <a:gd name="connsiteX4" fmla="*/ 1 w 6089339"/>
              <a:gd name="connsiteY4" fmla="*/ 6866768 h 6866768"/>
              <a:gd name="connsiteX5" fmla="*/ 2704063 w 6089339"/>
              <a:gd name="connsiteY5" fmla="*/ 474236 h 6866768"/>
              <a:gd name="connsiteX6" fmla="*/ 5391367 w 6089339"/>
              <a:gd name="connsiteY6" fmla="*/ 469183 h 6866768"/>
              <a:gd name="connsiteX7" fmla="*/ 5604187 w 6089339"/>
              <a:gd name="connsiteY7" fmla="*/ 691428 h 6866768"/>
              <a:gd name="connsiteX8" fmla="*/ 5831756 w 6089339"/>
              <a:gd name="connsiteY8" fmla="*/ 471563 h 6866768"/>
              <a:gd name="connsiteX9" fmla="*/ 5609878 w 6089339"/>
              <a:gd name="connsiteY9" fmla="*/ 252625 h 6866768"/>
              <a:gd name="connsiteX10" fmla="*/ 5391367 w 6089339"/>
              <a:gd name="connsiteY10" fmla="*/ 469183 h 6866768"/>
              <a:gd name="connsiteX0" fmla="*/ 107 w 3385383"/>
              <a:gd name="connsiteY0" fmla="*/ 606626 h 6999158"/>
              <a:gd name="connsiteX1" fmla="*/ 13346 w 3385383"/>
              <a:gd name="connsiteY1" fmla="*/ 134536 h 6999158"/>
              <a:gd name="connsiteX2" fmla="*/ 3384299 w 3385383"/>
              <a:gd name="connsiteY2" fmla="*/ 138815 h 6999158"/>
              <a:gd name="connsiteX3" fmla="*/ 3383905 w 3385383"/>
              <a:gd name="connsiteY3" fmla="*/ 6994435 h 6999158"/>
              <a:gd name="connsiteX4" fmla="*/ 6877 w 3385383"/>
              <a:gd name="connsiteY4" fmla="*/ 6999158 h 6999158"/>
              <a:gd name="connsiteX5" fmla="*/ 107 w 3385383"/>
              <a:gd name="connsiteY5" fmla="*/ 606626 h 6999158"/>
              <a:gd name="connsiteX6" fmla="*/ 2687411 w 3385383"/>
              <a:gd name="connsiteY6" fmla="*/ 601573 h 6999158"/>
              <a:gd name="connsiteX7" fmla="*/ 2900231 w 3385383"/>
              <a:gd name="connsiteY7" fmla="*/ 823818 h 6999158"/>
              <a:gd name="connsiteX8" fmla="*/ 3127800 w 3385383"/>
              <a:gd name="connsiteY8" fmla="*/ 603953 h 6999158"/>
              <a:gd name="connsiteX9" fmla="*/ 2905922 w 3385383"/>
              <a:gd name="connsiteY9" fmla="*/ 385015 h 6999158"/>
              <a:gd name="connsiteX10" fmla="*/ 2687411 w 3385383"/>
              <a:gd name="connsiteY10" fmla="*/ 601573 h 6999158"/>
              <a:gd name="connsiteX0" fmla="*/ 34386 w 3419662"/>
              <a:gd name="connsiteY0" fmla="*/ 606626 h 6999158"/>
              <a:gd name="connsiteX1" fmla="*/ 0 w 3419662"/>
              <a:gd name="connsiteY1" fmla="*/ 134536 h 6999158"/>
              <a:gd name="connsiteX2" fmla="*/ 3418578 w 3419662"/>
              <a:gd name="connsiteY2" fmla="*/ 138815 h 6999158"/>
              <a:gd name="connsiteX3" fmla="*/ 3418184 w 3419662"/>
              <a:gd name="connsiteY3" fmla="*/ 6994435 h 6999158"/>
              <a:gd name="connsiteX4" fmla="*/ 41156 w 3419662"/>
              <a:gd name="connsiteY4" fmla="*/ 6999158 h 6999158"/>
              <a:gd name="connsiteX5" fmla="*/ 34386 w 3419662"/>
              <a:gd name="connsiteY5" fmla="*/ 606626 h 6999158"/>
              <a:gd name="connsiteX6" fmla="*/ 2721690 w 3419662"/>
              <a:gd name="connsiteY6" fmla="*/ 601573 h 6999158"/>
              <a:gd name="connsiteX7" fmla="*/ 2934510 w 3419662"/>
              <a:gd name="connsiteY7" fmla="*/ 823818 h 6999158"/>
              <a:gd name="connsiteX8" fmla="*/ 3162079 w 3419662"/>
              <a:gd name="connsiteY8" fmla="*/ 603953 h 6999158"/>
              <a:gd name="connsiteX9" fmla="*/ 2940201 w 3419662"/>
              <a:gd name="connsiteY9" fmla="*/ 385015 h 6999158"/>
              <a:gd name="connsiteX10" fmla="*/ 2721690 w 3419662"/>
              <a:gd name="connsiteY10" fmla="*/ 601573 h 6999158"/>
              <a:gd name="connsiteX0" fmla="*/ 493 w 3385769"/>
              <a:gd name="connsiteY0" fmla="*/ 606626 h 6999158"/>
              <a:gd name="connsiteX1" fmla="*/ 23257 w 3385769"/>
              <a:gd name="connsiteY1" fmla="*/ 134536 h 6999158"/>
              <a:gd name="connsiteX2" fmla="*/ 3384685 w 3385769"/>
              <a:gd name="connsiteY2" fmla="*/ 138815 h 6999158"/>
              <a:gd name="connsiteX3" fmla="*/ 3384291 w 3385769"/>
              <a:gd name="connsiteY3" fmla="*/ 6994435 h 6999158"/>
              <a:gd name="connsiteX4" fmla="*/ 7263 w 3385769"/>
              <a:gd name="connsiteY4" fmla="*/ 6999158 h 6999158"/>
              <a:gd name="connsiteX5" fmla="*/ 493 w 3385769"/>
              <a:gd name="connsiteY5" fmla="*/ 606626 h 6999158"/>
              <a:gd name="connsiteX6" fmla="*/ 2687797 w 3385769"/>
              <a:gd name="connsiteY6" fmla="*/ 601573 h 6999158"/>
              <a:gd name="connsiteX7" fmla="*/ 2900617 w 3385769"/>
              <a:gd name="connsiteY7" fmla="*/ 823818 h 6999158"/>
              <a:gd name="connsiteX8" fmla="*/ 3128186 w 3385769"/>
              <a:gd name="connsiteY8" fmla="*/ 603953 h 6999158"/>
              <a:gd name="connsiteX9" fmla="*/ 2906308 w 3385769"/>
              <a:gd name="connsiteY9" fmla="*/ 385015 h 6999158"/>
              <a:gd name="connsiteX10" fmla="*/ 2687797 w 3385769"/>
              <a:gd name="connsiteY10" fmla="*/ 601573 h 6999158"/>
              <a:gd name="connsiteX0" fmla="*/ 17053 w 3378516"/>
              <a:gd name="connsiteY0" fmla="*/ 606626 h 6999158"/>
              <a:gd name="connsiteX1" fmla="*/ 16004 w 3378516"/>
              <a:gd name="connsiteY1" fmla="*/ 134536 h 6999158"/>
              <a:gd name="connsiteX2" fmla="*/ 3377432 w 3378516"/>
              <a:gd name="connsiteY2" fmla="*/ 138815 h 6999158"/>
              <a:gd name="connsiteX3" fmla="*/ 3377038 w 3378516"/>
              <a:gd name="connsiteY3" fmla="*/ 6994435 h 6999158"/>
              <a:gd name="connsiteX4" fmla="*/ 10 w 3378516"/>
              <a:gd name="connsiteY4" fmla="*/ 6999158 h 6999158"/>
              <a:gd name="connsiteX5" fmla="*/ 17053 w 3378516"/>
              <a:gd name="connsiteY5" fmla="*/ 606626 h 6999158"/>
              <a:gd name="connsiteX6" fmla="*/ 2680544 w 3378516"/>
              <a:gd name="connsiteY6" fmla="*/ 601573 h 6999158"/>
              <a:gd name="connsiteX7" fmla="*/ 2893364 w 3378516"/>
              <a:gd name="connsiteY7" fmla="*/ 823818 h 6999158"/>
              <a:gd name="connsiteX8" fmla="*/ 3120933 w 3378516"/>
              <a:gd name="connsiteY8" fmla="*/ 603953 h 6999158"/>
              <a:gd name="connsiteX9" fmla="*/ 2899055 w 3378516"/>
              <a:gd name="connsiteY9" fmla="*/ 385015 h 6999158"/>
              <a:gd name="connsiteX10" fmla="*/ 2680544 w 3378516"/>
              <a:gd name="connsiteY10" fmla="*/ 601573 h 6999158"/>
              <a:gd name="connsiteX0" fmla="*/ 17050 w 3378513"/>
              <a:gd name="connsiteY0" fmla="*/ 474236 h 6866768"/>
              <a:gd name="connsiteX1" fmla="*/ 16001 w 3378513"/>
              <a:gd name="connsiteY1" fmla="*/ 2146 h 6866768"/>
              <a:gd name="connsiteX2" fmla="*/ 3377429 w 3378513"/>
              <a:gd name="connsiteY2" fmla="*/ 6425 h 6866768"/>
              <a:gd name="connsiteX3" fmla="*/ 3377035 w 3378513"/>
              <a:gd name="connsiteY3" fmla="*/ 6862045 h 6866768"/>
              <a:gd name="connsiteX4" fmla="*/ 7 w 3378513"/>
              <a:gd name="connsiteY4" fmla="*/ 6866768 h 6866768"/>
              <a:gd name="connsiteX5" fmla="*/ 17050 w 3378513"/>
              <a:gd name="connsiteY5" fmla="*/ 474236 h 6866768"/>
              <a:gd name="connsiteX6" fmla="*/ 2680541 w 3378513"/>
              <a:gd name="connsiteY6" fmla="*/ 469183 h 6866768"/>
              <a:gd name="connsiteX7" fmla="*/ 2893361 w 3378513"/>
              <a:gd name="connsiteY7" fmla="*/ 691428 h 6866768"/>
              <a:gd name="connsiteX8" fmla="*/ 3120930 w 3378513"/>
              <a:gd name="connsiteY8" fmla="*/ 471563 h 6866768"/>
              <a:gd name="connsiteX9" fmla="*/ 2899052 w 3378513"/>
              <a:gd name="connsiteY9" fmla="*/ 252625 h 6866768"/>
              <a:gd name="connsiteX10" fmla="*/ 2680541 w 3378513"/>
              <a:gd name="connsiteY10" fmla="*/ 469183 h 6866768"/>
              <a:gd name="connsiteX0" fmla="*/ 17050 w 3378513"/>
              <a:gd name="connsiteY0" fmla="*/ 472090 h 6864622"/>
              <a:gd name="connsiteX1" fmla="*/ 16001 w 3378513"/>
              <a:gd name="connsiteY1" fmla="*/ 0 h 6864622"/>
              <a:gd name="connsiteX2" fmla="*/ 3377429 w 3378513"/>
              <a:gd name="connsiteY2" fmla="*/ 4279 h 6864622"/>
              <a:gd name="connsiteX3" fmla="*/ 3377035 w 3378513"/>
              <a:gd name="connsiteY3" fmla="*/ 6859899 h 6864622"/>
              <a:gd name="connsiteX4" fmla="*/ 7 w 3378513"/>
              <a:gd name="connsiteY4" fmla="*/ 6864622 h 6864622"/>
              <a:gd name="connsiteX5" fmla="*/ 17050 w 3378513"/>
              <a:gd name="connsiteY5" fmla="*/ 472090 h 6864622"/>
              <a:gd name="connsiteX6" fmla="*/ 2680541 w 3378513"/>
              <a:gd name="connsiteY6" fmla="*/ 467037 h 6864622"/>
              <a:gd name="connsiteX7" fmla="*/ 2893361 w 3378513"/>
              <a:gd name="connsiteY7" fmla="*/ 689282 h 6864622"/>
              <a:gd name="connsiteX8" fmla="*/ 3120930 w 3378513"/>
              <a:gd name="connsiteY8" fmla="*/ 469417 h 6864622"/>
              <a:gd name="connsiteX9" fmla="*/ 2899052 w 3378513"/>
              <a:gd name="connsiteY9" fmla="*/ 250479 h 6864622"/>
              <a:gd name="connsiteX10" fmla="*/ 2680541 w 3378513"/>
              <a:gd name="connsiteY10" fmla="*/ 467037 h 6864622"/>
              <a:gd name="connsiteX0" fmla="*/ 2799 w 3364262"/>
              <a:gd name="connsiteY0" fmla="*/ 605952 h 6995633"/>
              <a:gd name="connsiteX1" fmla="*/ 1750 w 3364262"/>
              <a:gd name="connsiteY1" fmla="*/ 133862 h 6995633"/>
              <a:gd name="connsiteX2" fmla="*/ 3363178 w 3364262"/>
              <a:gd name="connsiteY2" fmla="*/ 138141 h 6995633"/>
              <a:gd name="connsiteX3" fmla="*/ 3362784 w 3364262"/>
              <a:gd name="connsiteY3" fmla="*/ 6993761 h 6995633"/>
              <a:gd name="connsiteX4" fmla="*/ 44 w 3364262"/>
              <a:gd name="connsiteY4" fmla="*/ 6988959 h 6995633"/>
              <a:gd name="connsiteX5" fmla="*/ 2799 w 3364262"/>
              <a:gd name="connsiteY5" fmla="*/ 605952 h 6995633"/>
              <a:gd name="connsiteX6" fmla="*/ 2666290 w 3364262"/>
              <a:gd name="connsiteY6" fmla="*/ 600899 h 6995633"/>
              <a:gd name="connsiteX7" fmla="*/ 2879110 w 3364262"/>
              <a:gd name="connsiteY7" fmla="*/ 823144 h 6995633"/>
              <a:gd name="connsiteX8" fmla="*/ 3106679 w 3364262"/>
              <a:gd name="connsiteY8" fmla="*/ 603279 h 6995633"/>
              <a:gd name="connsiteX9" fmla="*/ 2884801 w 3364262"/>
              <a:gd name="connsiteY9" fmla="*/ 384341 h 6995633"/>
              <a:gd name="connsiteX10" fmla="*/ 2666290 w 3364262"/>
              <a:gd name="connsiteY10" fmla="*/ 600899 h 6995633"/>
              <a:gd name="connsiteX0" fmla="*/ 1049 w 3362512"/>
              <a:gd name="connsiteY0" fmla="*/ 606626 h 6999158"/>
              <a:gd name="connsiteX1" fmla="*/ 0 w 3362512"/>
              <a:gd name="connsiteY1" fmla="*/ 134536 h 6999158"/>
              <a:gd name="connsiteX2" fmla="*/ 3361428 w 3362512"/>
              <a:gd name="connsiteY2" fmla="*/ 138815 h 6999158"/>
              <a:gd name="connsiteX3" fmla="*/ 3361034 w 3362512"/>
              <a:gd name="connsiteY3" fmla="*/ 6994435 h 6999158"/>
              <a:gd name="connsiteX4" fmla="*/ 3056 w 3362512"/>
              <a:gd name="connsiteY4" fmla="*/ 6999158 h 6999158"/>
              <a:gd name="connsiteX5" fmla="*/ 1049 w 3362512"/>
              <a:gd name="connsiteY5" fmla="*/ 606626 h 6999158"/>
              <a:gd name="connsiteX6" fmla="*/ 2664540 w 3362512"/>
              <a:gd name="connsiteY6" fmla="*/ 601573 h 6999158"/>
              <a:gd name="connsiteX7" fmla="*/ 2877360 w 3362512"/>
              <a:gd name="connsiteY7" fmla="*/ 823818 h 6999158"/>
              <a:gd name="connsiteX8" fmla="*/ 3104929 w 3362512"/>
              <a:gd name="connsiteY8" fmla="*/ 603953 h 6999158"/>
              <a:gd name="connsiteX9" fmla="*/ 2883051 w 3362512"/>
              <a:gd name="connsiteY9" fmla="*/ 385015 h 6999158"/>
              <a:gd name="connsiteX10" fmla="*/ 2664540 w 3362512"/>
              <a:gd name="connsiteY10" fmla="*/ 601573 h 6999158"/>
              <a:gd name="connsiteX0" fmla="*/ 1049 w 3362512"/>
              <a:gd name="connsiteY0" fmla="*/ 472090 h 6864622"/>
              <a:gd name="connsiteX1" fmla="*/ 0 w 3362512"/>
              <a:gd name="connsiteY1" fmla="*/ 0 h 6864622"/>
              <a:gd name="connsiteX2" fmla="*/ 3361428 w 3362512"/>
              <a:gd name="connsiteY2" fmla="*/ 4279 h 6864622"/>
              <a:gd name="connsiteX3" fmla="*/ 3361034 w 3362512"/>
              <a:gd name="connsiteY3" fmla="*/ 6859899 h 6864622"/>
              <a:gd name="connsiteX4" fmla="*/ 3056 w 3362512"/>
              <a:gd name="connsiteY4" fmla="*/ 6864622 h 6864622"/>
              <a:gd name="connsiteX5" fmla="*/ 1049 w 3362512"/>
              <a:gd name="connsiteY5" fmla="*/ 472090 h 6864622"/>
              <a:gd name="connsiteX6" fmla="*/ 2664540 w 3362512"/>
              <a:gd name="connsiteY6" fmla="*/ 467037 h 6864622"/>
              <a:gd name="connsiteX7" fmla="*/ 2877360 w 3362512"/>
              <a:gd name="connsiteY7" fmla="*/ 689282 h 6864622"/>
              <a:gd name="connsiteX8" fmla="*/ 3104929 w 3362512"/>
              <a:gd name="connsiteY8" fmla="*/ 469417 h 6864622"/>
              <a:gd name="connsiteX9" fmla="*/ 2883051 w 3362512"/>
              <a:gd name="connsiteY9" fmla="*/ 250479 h 6864622"/>
              <a:gd name="connsiteX10" fmla="*/ 2664540 w 3362512"/>
              <a:gd name="connsiteY10" fmla="*/ 467037 h 686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2512" h="6864622">
                <a:moveTo>
                  <a:pt x="1049" y="472090"/>
                </a:moveTo>
                <a:cubicBezTo>
                  <a:pt x="540" y="280486"/>
                  <a:pt x="2211" y="189610"/>
                  <a:pt x="0" y="0"/>
                </a:cubicBezTo>
                <a:cubicBezTo>
                  <a:pt x="169727" y="3331"/>
                  <a:pt x="1331469" y="2853"/>
                  <a:pt x="3361428" y="4279"/>
                </a:cubicBezTo>
                <a:cubicBezTo>
                  <a:pt x="3359672" y="160679"/>
                  <a:pt x="3364939" y="6667196"/>
                  <a:pt x="3361034" y="6859899"/>
                </a:cubicBezTo>
                <a:cubicBezTo>
                  <a:pt x="3162112" y="6866669"/>
                  <a:pt x="313745" y="6862248"/>
                  <a:pt x="3056" y="6864622"/>
                </a:cubicBezTo>
                <a:cubicBezTo>
                  <a:pt x="2627" y="6587210"/>
                  <a:pt x="1558" y="663694"/>
                  <a:pt x="1049" y="472090"/>
                </a:cubicBezTo>
                <a:close/>
                <a:moveTo>
                  <a:pt x="2664540" y="467037"/>
                </a:moveTo>
                <a:cubicBezTo>
                  <a:pt x="2663592" y="575890"/>
                  <a:pt x="2744431" y="684123"/>
                  <a:pt x="2877360" y="689282"/>
                </a:cubicBezTo>
                <a:cubicBezTo>
                  <a:pt x="3010289" y="694441"/>
                  <a:pt x="3102791" y="587398"/>
                  <a:pt x="3104929" y="469417"/>
                </a:cubicBezTo>
                <a:cubicBezTo>
                  <a:pt x="3107067" y="351436"/>
                  <a:pt x="3004074" y="248495"/>
                  <a:pt x="2883051" y="250479"/>
                </a:cubicBezTo>
                <a:cubicBezTo>
                  <a:pt x="2762028" y="252463"/>
                  <a:pt x="2665488" y="358184"/>
                  <a:pt x="2664540" y="467037"/>
                </a:cubicBezTo>
                <a:close/>
              </a:path>
            </a:pathLst>
          </a:custGeom>
        </p:spPr>
        <p:txBody>
          <a:bodyPr/>
          <a:lstStyle/>
          <a:p>
            <a:endParaRPr lang="ru-RU" dirty="0"/>
          </a:p>
        </p:txBody>
      </p:sp>
    </p:spTree>
    <p:extLst>
      <p:ext uri="{BB962C8B-B14F-4D97-AF65-F5344CB8AC3E}">
        <p14:creationId xmlns:p14="http://schemas.microsoft.com/office/powerpoint/2010/main" val="263773957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Контент и среднее фото справа">
    <p:spTree>
      <p:nvGrpSpPr>
        <p:cNvPr id="1" name=""/>
        <p:cNvGrpSpPr/>
        <p:nvPr/>
      </p:nvGrpSpPr>
      <p:grpSpPr>
        <a:xfrm>
          <a:off x="0" y="0"/>
          <a:ext cx="0" cy="0"/>
          <a:chOff x="0" y="0"/>
          <a:chExt cx="0" cy="0"/>
        </a:xfrm>
      </p:grpSpPr>
      <p:sp>
        <p:nvSpPr>
          <p:cNvPr id="4" name="Прямоугольник 3"/>
          <p:cNvSpPr/>
          <p:nvPr userDrawn="1"/>
        </p:nvSpPr>
        <p:spPr>
          <a:xfrm>
            <a:off x="-1" y="0"/>
            <a:ext cx="4567700" cy="5143500"/>
          </a:xfrm>
          <a:prstGeom prst="rect">
            <a:avLst/>
          </a:prstGeom>
          <a:solidFill>
            <a:srgbClr val="CCD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3" name="Рисунок 2"/>
          <p:cNvSpPr>
            <a:spLocks noGrp="1"/>
          </p:cNvSpPr>
          <p:nvPr>
            <p:ph type="pic" sz="quarter" idx="16"/>
          </p:nvPr>
        </p:nvSpPr>
        <p:spPr>
          <a:xfrm>
            <a:off x="8493" y="0"/>
            <a:ext cx="4567238" cy="5143500"/>
          </a:xfrm>
        </p:spPr>
        <p:txBody>
          <a:bodyPr/>
          <a:lstStyle/>
          <a:p>
            <a:endParaRPr lang="ru-RU"/>
          </a:p>
        </p:txBody>
      </p:sp>
      <p:sp>
        <p:nvSpPr>
          <p:cNvPr id="12" name="Title Placeholder 1"/>
          <p:cNvSpPr>
            <a:spLocks noGrp="1"/>
          </p:cNvSpPr>
          <p:nvPr>
            <p:ph type="title" hasCustomPrompt="1"/>
          </p:nvPr>
        </p:nvSpPr>
        <p:spPr>
          <a:xfrm>
            <a:off x="5217346" y="386324"/>
            <a:ext cx="3135074" cy="1300946"/>
          </a:xfrm>
          <a:prstGeom prst="rect">
            <a:avLst/>
          </a:prstGeom>
        </p:spPr>
        <p:txBody>
          <a:bodyPr vert="horz" lIns="91440" tIns="45720" rIns="91440" bIns="45720" rtlCol="0" anchor="t">
            <a:normAutofit/>
          </a:bodyPr>
          <a:lstStyle>
            <a:lvl1pPr>
              <a:lnSpc>
                <a:spcPts val="2700"/>
              </a:lnSpc>
              <a:defRPr sz="2400"/>
            </a:lvl1pPr>
          </a:lstStyle>
          <a:p>
            <a:r>
              <a:rPr lang="ru-RU" dirty="0"/>
              <a:t>Присоединяйтесь </a:t>
            </a:r>
            <a:r>
              <a:rPr lang="en-US" dirty="0"/>
              <a:t/>
            </a:r>
            <a:br>
              <a:rPr lang="en-US" dirty="0"/>
            </a:br>
            <a:r>
              <a:rPr lang="ru-RU" dirty="0"/>
              <a:t>к сообществу </a:t>
            </a:r>
            <a:r>
              <a:rPr lang="en-US" dirty="0"/>
              <a:t/>
            </a:r>
            <a:br>
              <a:rPr lang="en-US" dirty="0"/>
            </a:br>
            <a:r>
              <a:rPr lang="en-US" dirty="0"/>
              <a:t>HR-</a:t>
            </a:r>
            <a:r>
              <a:rPr lang="ru-RU" dirty="0" err="1"/>
              <a:t>рофессионалов</a:t>
            </a:r>
            <a:endParaRPr lang="en-US" dirty="0"/>
          </a:p>
        </p:txBody>
      </p:sp>
      <p:sp>
        <p:nvSpPr>
          <p:cNvPr id="14" name="Текст 13"/>
          <p:cNvSpPr>
            <a:spLocks noGrp="1"/>
          </p:cNvSpPr>
          <p:nvPr>
            <p:ph type="body" sz="quarter" idx="10" hasCustomPrompt="1"/>
          </p:nvPr>
        </p:nvSpPr>
        <p:spPr>
          <a:xfrm>
            <a:off x="5182218" y="1964508"/>
            <a:ext cx="3170202" cy="540545"/>
          </a:xfrm>
        </p:spPr>
        <p:txBody>
          <a:bodyPr>
            <a:normAutofit/>
          </a:bodyPr>
          <a:lstStyle>
            <a:lvl1pPr>
              <a:defRPr sz="1125" baseline="0"/>
            </a:lvl1pPr>
          </a:lstStyle>
          <a:p>
            <a:pPr lvl="0"/>
            <a:r>
              <a:rPr lang="ru-RU" dirty="0"/>
              <a:t>Оставайтесь с нами на связи и участвуйте в наших обучающих </a:t>
            </a:r>
            <a:r>
              <a:rPr lang="ru-RU" dirty="0" err="1"/>
              <a:t>вебинарах</a:t>
            </a:r>
            <a:r>
              <a:rPr lang="ru-RU" dirty="0"/>
              <a:t> и мероприятиях</a:t>
            </a:r>
          </a:p>
        </p:txBody>
      </p:sp>
      <p:pic>
        <p:nvPicPr>
          <p:cNvPr id="11" name="Рисунок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22450" y="184913"/>
            <a:ext cx="326883" cy="326883"/>
          </a:xfrm>
          <a:prstGeom prst="rect">
            <a:avLst/>
          </a:prstGeom>
        </p:spPr>
      </p:pic>
      <p:sp>
        <p:nvSpPr>
          <p:cNvPr id="21" name="Текст 13"/>
          <p:cNvSpPr>
            <a:spLocks noGrp="1"/>
          </p:cNvSpPr>
          <p:nvPr>
            <p:ph type="body" sz="quarter" idx="14" hasCustomPrompt="1"/>
          </p:nvPr>
        </p:nvSpPr>
        <p:spPr>
          <a:xfrm>
            <a:off x="5166066" y="4534517"/>
            <a:ext cx="3186354" cy="540545"/>
          </a:xfrm>
        </p:spPr>
        <p:txBody>
          <a:bodyPr>
            <a:normAutofit/>
          </a:bodyPr>
          <a:lstStyle>
            <a:lvl1pPr>
              <a:lnSpc>
                <a:spcPts val="600"/>
              </a:lnSpc>
              <a:defRPr sz="1125" baseline="0"/>
            </a:lvl1pPr>
          </a:lstStyle>
          <a:p>
            <a:pPr lvl="0"/>
            <a:r>
              <a:rPr lang="ru-RU" dirty="0"/>
              <a:t>Директор по развитию </a:t>
            </a:r>
          </a:p>
          <a:p>
            <a:pPr lvl="0"/>
            <a:r>
              <a:rPr lang="ru-RU" dirty="0"/>
              <a:t>+7 926 828 85 88 | b.wolfson@hh.ru</a:t>
            </a:r>
          </a:p>
        </p:txBody>
      </p:sp>
      <p:sp>
        <p:nvSpPr>
          <p:cNvPr id="22" name="Текст 15"/>
          <p:cNvSpPr>
            <a:spLocks noGrp="1"/>
          </p:cNvSpPr>
          <p:nvPr>
            <p:ph type="body" sz="quarter" idx="15" hasCustomPrompt="1"/>
          </p:nvPr>
        </p:nvSpPr>
        <p:spPr>
          <a:xfrm>
            <a:off x="5166066" y="4285054"/>
            <a:ext cx="3186354" cy="278358"/>
          </a:xfrm>
        </p:spPr>
        <p:txBody>
          <a:bodyPr>
            <a:normAutofit/>
          </a:bodyPr>
          <a:lstStyle>
            <a:lvl1pPr>
              <a:defRPr sz="1200" b="1" baseline="0"/>
            </a:lvl1pPr>
          </a:lstStyle>
          <a:p>
            <a:pPr lvl="0"/>
            <a:r>
              <a:rPr lang="ru-RU" dirty="0"/>
              <a:t>Борис </a:t>
            </a:r>
            <a:r>
              <a:rPr lang="ru-RU" dirty="0" err="1"/>
              <a:t>Вольфсон</a:t>
            </a:r>
            <a:endParaRPr lang="ru-RU" dirty="0"/>
          </a:p>
        </p:txBody>
      </p:sp>
      <p:sp>
        <p:nvSpPr>
          <p:cNvPr id="5" name="Рисунок 4"/>
          <p:cNvSpPr>
            <a:spLocks noGrp="1"/>
          </p:cNvSpPr>
          <p:nvPr>
            <p:ph type="pic" sz="quarter" idx="17" hasCustomPrompt="1"/>
          </p:nvPr>
        </p:nvSpPr>
        <p:spPr>
          <a:xfrm>
            <a:off x="5246614" y="2490742"/>
            <a:ext cx="404813" cy="404813"/>
          </a:xfrm>
        </p:spPr>
        <p:txBody>
          <a:bodyPr>
            <a:noAutofit/>
          </a:bodyPr>
          <a:lstStyle>
            <a:lvl1pPr>
              <a:defRPr sz="750"/>
            </a:lvl1pPr>
          </a:lstStyle>
          <a:p>
            <a:r>
              <a:rPr lang="ru-RU" dirty="0"/>
              <a:t>иконка</a:t>
            </a:r>
          </a:p>
        </p:txBody>
      </p:sp>
      <p:sp>
        <p:nvSpPr>
          <p:cNvPr id="20" name="Рисунок 4"/>
          <p:cNvSpPr>
            <a:spLocks noGrp="1"/>
          </p:cNvSpPr>
          <p:nvPr>
            <p:ph type="pic" sz="quarter" idx="18" hasCustomPrompt="1"/>
          </p:nvPr>
        </p:nvSpPr>
        <p:spPr>
          <a:xfrm>
            <a:off x="5750602" y="2487350"/>
            <a:ext cx="404813" cy="404813"/>
          </a:xfrm>
        </p:spPr>
        <p:txBody>
          <a:bodyPr>
            <a:noAutofit/>
          </a:bodyPr>
          <a:lstStyle>
            <a:lvl1pPr>
              <a:defRPr sz="750"/>
            </a:lvl1pPr>
          </a:lstStyle>
          <a:p>
            <a:r>
              <a:rPr lang="ru-RU" dirty="0"/>
              <a:t>иконка</a:t>
            </a:r>
          </a:p>
        </p:txBody>
      </p:sp>
      <p:sp>
        <p:nvSpPr>
          <p:cNvPr id="28" name="Рисунок 4"/>
          <p:cNvSpPr>
            <a:spLocks noGrp="1"/>
          </p:cNvSpPr>
          <p:nvPr>
            <p:ph type="pic" sz="quarter" idx="19" hasCustomPrompt="1"/>
          </p:nvPr>
        </p:nvSpPr>
        <p:spPr>
          <a:xfrm>
            <a:off x="6254590" y="2487350"/>
            <a:ext cx="404813" cy="404813"/>
          </a:xfrm>
        </p:spPr>
        <p:txBody>
          <a:bodyPr>
            <a:noAutofit/>
          </a:bodyPr>
          <a:lstStyle>
            <a:lvl1pPr>
              <a:defRPr sz="750"/>
            </a:lvl1pPr>
          </a:lstStyle>
          <a:p>
            <a:r>
              <a:rPr lang="ru-RU" dirty="0"/>
              <a:t>иконка</a:t>
            </a:r>
          </a:p>
        </p:txBody>
      </p:sp>
    </p:spTree>
    <p:extLst>
      <p:ext uri="{BB962C8B-B14F-4D97-AF65-F5344CB8AC3E}">
        <p14:creationId xmlns:p14="http://schemas.microsoft.com/office/powerpoint/2010/main" val="296276248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Мокап ноутбук">
    <p:spTree>
      <p:nvGrpSpPr>
        <p:cNvPr id="1" name=""/>
        <p:cNvGrpSpPr/>
        <p:nvPr/>
      </p:nvGrpSpPr>
      <p:grpSpPr>
        <a:xfrm>
          <a:off x="0" y="0"/>
          <a:ext cx="0" cy="0"/>
          <a:chOff x="0" y="0"/>
          <a:chExt cx="0" cy="0"/>
        </a:xfrm>
      </p:grpSpPr>
      <p:pic>
        <p:nvPicPr>
          <p:cNvPr id="6" name="Рисунок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29698" y="1370423"/>
            <a:ext cx="5782988" cy="3375614"/>
          </a:xfrm>
          <a:prstGeom prst="rect">
            <a:avLst/>
          </a:prstGeom>
        </p:spPr>
      </p:pic>
      <p:sp>
        <p:nvSpPr>
          <p:cNvPr id="11" name="Прямоугольник 10"/>
          <p:cNvSpPr/>
          <p:nvPr userDrawn="1"/>
        </p:nvSpPr>
        <p:spPr>
          <a:xfrm>
            <a:off x="3856416" y="1572264"/>
            <a:ext cx="4321392" cy="2833644"/>
          </a:xfrm>
          <a:prstGeom prst="rect">
            <a:avLst/>
          </a:prstGeom>
          <a:solidFill>
            <a:srgbClr val="CCD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3" name="Subtitle 2"/>
          <p:cNvSpPr>
            <a:spLocks noGrp="1"/>
          </p:cNvSpPr>
          <p:nvPr>
            <p:ph type="subTitle" idx="1" hasCustomPrompt="1"/>
          </p:nvPr>
        </p:nvSpPr>
        <p:spPr>
          <a:xfrm>
            <a:off x="359048" y="804377"/>
            <a:ext cx="7977083" cy="405210"/>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Образец подзаголовка, образец подзаголовка, образец подзаголовка, образец подзаголовка, образец подзаголовка, образец подзаголовка</a:t>
            </a:r>
            <a:endParaRPr lang="en-US" dirty="0"/>
          </a:p>
        </p:txBody>
      </p:sp>
      <p:sp>
        <p:nvSpPr>
          <p:cNvPr id="24" name="Текст 13"/>
          <p:cNvSpPr>
            <a:spLocks noGrp="1"/>
          </p:cNvSpPr>
          <p:nvPr>
            <p:ph type="body" sz="quarter" idx="26" hasCustomPrompt="1"/>
          </p:nvPr>
        </p:nvSpPr>
        <p:spPr>
          <a:xfrm>
            <a:off x="361094" y="231729"/>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27" name="Title Placeholder 1"/>
          <p:cNvSpPr>
            <a:spLocks noGrp="1"/>
          </p:cNvSpPr>
          <p:nvPr>
            <p:ph type="title"/>
          </p:nvPr>
        </p:nvSpPr>
        <p:spPr>
          <a:xfrm>
            <a:off x="348604" y="388248"/>
            <a:ext cx="7976813" cy="435289"/>
          </a:xfrm>
          <a:prstGeom prst="rect">
            <a:avLst/>
          </a:prstGeom>
        </p:spPr>
        <p:txBody>
          <a:bodyPr vert="horz" lIns="91440" tIns="45720" rIns="91440" bIns="45720" rtlCol="0" anchor="t">
            <a:normAutofit/>
          </a:bodyPr>
          <a:lstStyle/>
          <a:p>
            <a:r>
              <a:rPr lang="ru-RU" dirty="0"/>
              <a:t>Образец заголовка</a:t>
            </a:r>
            <a:endParaRPr lang="en-US" dirty="0"/>
          </a:p>
        </p:txBody>
      </p:sp>
      <p:sp>
        <p:nvSpPr>
          <p:cNvPr id="30" name="Текст 13"/>
          <p:cNvSpPr>
            <a:spLocks noGrp="1"/>
          </p:cNvSpPr>
          <p:nvPr>
            <p:ph type="body" sz="quarter" idx="10" hasCustomPrompt="1"/>
          </p:nvPr>
        </p:nvSpPr>
        <p:spPr>
          <a:xfrm>
            <a:off x="358895" y="1824676"/>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31" name="Текст 15"/>
          <p:cNvSpPr>
            <a:spLocks noGrp="1"/>
          </p:cNvSpPr>
          <p:nvPr>
            <p:ph type="body" sz="quarter" idx="11" hasCustomPrompt="1"/>
          </p:nvPr>
        </p:nvSpPr>
        <p:spPr>
          <a:xfrm>
            <a:off x="358895" y="1617405"/>
            <a:ext cx="3149348" cy="297331"/>
          </a:xfrm>
        </p:spPr>
        <p:txBody>
          <a:bodyPr>
            <a:normAutofit/>
          </a:bodyPr>
          <a:lstStyle>
            <a:lvl1pPr>
              <a:defRPr sz="1425" b="1"/>
            </a:lvl1pPr>
          </a:lstStyle>
          <a:p>
            <a:pPr lvl="0"/>
            <a:r>
              <a:rPr lang="ru-RU" dirty="0"/>
              <a:t>Заголовок 2 уровня</a:t>
            </a:r>
          </a:p>
        </p:txBody>
      </p:sp>
      <p:sp>
        <p:nvSpPr>
          <p:cNvPr id="32" name="Текст 13"/>
          <p:cNvSpPr>
            <a:spLocks noGrp="1"/>
          </p:cNvSpPr>
          <p:nvPr>
            <p:ph type="body" sz="quarter" idx="12" hasCustomPrompt="1"/>
          </p:nvPr>
        </p:nvSpPr>
        <p:spPr>
          <a:xfrm>
            <a:off x="348604" y="2784193"/>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33" name="Текст 15"/>
          <p:cNvSpPr>
            <a:spLocks noGrp="1"/>
          </p:cNvSpPr>
          <p:nvPr>
            <p:ph type="body" sz="quarter" idx="13" hasCustomPrompt="1"/>
          </p:nvPr>
        </p:nvSpPr>
        <p:spPr>
          <a:xfrm>
            <a:off x="348604" y="2576922"/>
            <a:ext cx="3149348" cy="297331"/>
          </a:xfrm>
        </p:spPr>
        <p:txBody>
          <a:bodyPr>
            <a:normAutofit/>
          </a:bodyPr>
          <a:lstStyle>
            <a:lvl1pPr>
              <a:defRPr sz="1425" b="1"/>
            </a:lvl1pPr>
          </a:lstStyle>
          <a:p>
            <a:pPr lvl="0"/>
            <a:r>
              <a:rPr lang="ru-RU" dirty="0"/>
              <a:t>Заголовок 2 уровня</a:t>
            </a:r>
          </a:p>
        </p:txBody>
      </p:sp>
      <p:sp>
        <p:nvSpPr>
          <p:cNvPr id="34" name="Текст 13"/>
          <p:cNvSpPr>
            <a:spLocks noGrp="1"/>
          </p:cNvSpPr>
          <p:nvPr>
            <p:ph type="body" sz="quarter" idx="14" hasCustomPrompt="1"/>
          </p:nvPr>
        </p:nvSpPr>
        <p:spPr>
          <a:xfrm>
            <a:off x="358895" y="3725995"/>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35" name="Текст 15"/>
          <p:cNvSpPr>
            <a:spLocks noGrp="1"/>
          </p:cNvSpPr>
          <p:nvPr>
            <p:ph type="body" sz="quarter" idx="15" hasCustomPrompt="1"/>
          </p:nvPr>
        </p:nvSpPr>
        <p:spPr>
          <a:xfrm>
            <a:off x="358895" y="3518724"/>
            <a:ext cx="3149348" cy="297331"/>
          </a:xfrm>
        </p:spPr>
        <p:txBody>
          <a:bodyPr>
            <a:normAutofit/>
          </a:bodyPr>
          <a:lstStyle>
            <a:lvl1pPr>
              <a:defRPr sz="1425" b="1"/>
            </a:lvl1pPr>
          </a:lstStyle>
          <a:p>
            <a:pPr lvl="0"/>
            <a:r>
              <a:rPr lang="ru-RU" dirty="0"/>
              <a:t>Заголовок 2 уровня</a:t>
            </a:r>
          </a:p>
        </p:txBody>
      </p:sp>
      <p:sp>
        <p:nvSpPr>
          <p:cNvPr id="10" name="Рисунок 9"/>
          <p:cNvSpPr>
            <a:spLocks noGrp="1"/>
          </p:cNvSpPr>
          <p:nvPr>
            <p:ph type="pic" sz="quarter" idx="28" hasCustomPrompt="1"/>
          </p:nvPr>
        </p:nvSpPr>
        <p:spPr>
          <a:xfrm>
            <a:off x="3856966" y="1570181"/>
            <a:ext cx="4319057" cy="2833941"/>
          </a:xfrm>
        </p:spPr>
        <p:txBody>
          <a:bodyPr/>
          <a:lstStyle>
            <a:lvl1pPr>
              <a:defRPr>
                <a:solidFill>
                  <a:schemeClr val="bg1"/>
                </a:solidFill>
              </a:defRPr>
            </a:lvl1pPr>
          </a:lstStyle>
          <a:p>
            <a:r>
              <a:rPr lang="ru-RU" dirty="0"/>
              <a:t>Вставить рисунок</a:t>
            </a:r>
          </a:p>
        </p:txBody>
      </p:sp>
    </p:spTree>
    <p:extLst>
      <p:ext uri="{BB962C8B-B14F-4D97-AF65-F5344CB8AC3E}">
        <p14:creationId xmlns:p14="http://schemas.microsoft.com/office/powerpoint/2010/main" val="221347885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Мокап телефон">
    <p:spTree>
      <p:nvGrpSpPr>
        <p:cNvPr id="1" name=""/>
        <p:cNvGrpSpPr/>
        <p:nvPr/>
      </p:nvGrpSpPr>
      <p:grpSpPr>
        <a:xfrm>
          <a:off x="0" y="0"/>
          <a:ext cx="0" cy="0"/>
          <a:chOff x="0" y="0"/>
          <a:chExt cx="0" cy="0"/>
        </a:xfrm>
      </p:grpSpPr>
      <p:pic>
        <p:nvPicPr>
          <p:cNvPr id="3" name="Рисунок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003159" y="836408"/>
            <a:ext cx="2025225" cy="4006149"/>
          </a:xfrm>
          <a:prstGeom prst="rect">
            <a:avLst/>
          </a:prstGeom>
        </p:spPr>
      </p:pic>
      <p:sp>
        <p:nvSpPr>
          <p:cNvPr id="11" name="Прямоугольник 10"/>
          <p:cNvSpPr/>
          <p:nvPr userDrawn="1"/>
        </p:nvSpPr>
        <p:spPr>
          <a:xfrm>
            <a:off x="6144420" y="1306649"/>
            <a:ext cx="1731565" cy="3040323"/>
          </a:xfrm>
          <a:prstGeom prst="rect">
            <a:avLst/>
          </a:prstGeom>
          <a:solidFill>
            <a:srgbClr val="CCD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30" name="Текст 13"/>
          <p:cNvSpPr>
            <a:spLocks noGrp="1"/>
          </p:cNvSpPr>
          <p:nvPr>
            <p:ph type="body" sz="quarter" idx="10" hasCustomPrompt="1"/>
          </p:nvPr>
        </p:nvSpPr>
        <p:spPr>
          <a:xfrm>
            <a:off x="358895" y="1824676"/>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31" name="Текст 15"/>
          <p:cNvSpPr>
            <a:spLocks noGrp="1"/>
          </p:cNvSpPr>
          <p:nvPr>
            <p:ph type="body" sz="quarter" idx="11" hasCustomPrompt="1"/>
          </p:nvPr>
        </p:nvSpPr>
        <p:spPr>
          <a:xfrm>
            <a:off x="358895" y="1617405"/>
            <a:ext cx="3149348" cy="297331"/>
          </a:xfrm>
        </p:spPr>
        <p:txBody>
          <a:bodyPr>
            <a:normAutofit/>
          </a:bodyPr>
          <a:lstStyle>
            <a:lvl1pPr>
              <a:defRPr sz="1425" b="1"/>
            </a:lvl1pPr>
          </a:lstStyle>
          <a:p>
            <a:pPr lvl="0"/>
            <a:r>
              <a:rPr lang="ru-RU" dirty="0"/>
              <a:t>Заголовок 2 уровня</a:t>
            </a:r>
          </a:p>
        </p:txBody>
      </p:sp>
      <p:sp>
        <p:nvSpPr>
          <p:cNvPr id="32" name="Текст 13"/>
          <p:cNvSpPr>
            <a:spLocks noGrp="1"/>
          </p:cNvSpPr>
          <p:nvPr>
            <p:ph type="body" sz="quarter" idx="12" hasCustomPrompt="1"/>
          </p:nvPr>
        </p:nvSpPr>
        <p:spPr>
          <a:xfrm>
            <a:off x="348604" y="2784193"/>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33" name="Текст 15"/>
          <p:cNvSpPr>
            <a:spLocks noGrp="1"/>
          </p:cNvSpPr>
          <p:nvPr>
            <p:ph type="body" sz="quarter" idx="13" hasCustomPrompt="1"/>
          </p:nvPr>
        </p:nvSpPr>
        <p:spPr>
          <a:xfrm>
            <a:off x="348604" y="2576922"/>
            <a:ext cx="3149348" cy="297331"/>
          </a:xfrm>
        </p:spPr>
        <p:txBody>
          <a:bodyPr>
            <a:normAutofit/>
          </a:bodyPr>
          <a:lstStyle>
            <a:lvl1pPr>
              <a:defRPr sz="1425" b="1"/>
            </a:lvl1pPr>
          </a:lstStyle>
          <a:p>
            <a:pPr lvl="0"/>
            <a:r>
              <a:rPr lang="ru-RU" dirty="0"/>
              <a:t>Заголовок 2 уровня</a:t>
            </a:r>
          </a:p>
        </p:txBody>
      </p:sp>
      <p:sp>
        <p:nvSpPr>
          <p:cNvPr id="34" name="Текст 13"/>
          <p:cNvSpPr>
            <a:spLocks noGrp="1"/>
          </p:cNvSpPr>
          <p:nvPr>
            <p:ph type="body" sz="quarter" idx="14" hasCustomPrompt="1"/>
          </p:nvPr>
        </p:nvSpPr>
        <p:spPr>
          <a:xfrm>
            <a:off x="358895" y="3725995"/>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35" name="Текст 15"/>
          <p:cNvSpPr>
            <a:spLocks noGrp="1"/>
          </p:cNvSpPr>
          <p:nvPr>
            <p:ph type="body" sz="quarter" idx="15" hasCustomPrompt="1"/>
          </p:nvPr>
        </p:nvSpPr>
        <p:spPr>
          <a:xfrm>
            <a:off x="358895" y="3518724"/>
            <a:ext cx="3149348" cy="297331"/>
          </a:xfrm>
        </p:spPr>
        <p:txBody>
          <a:bodyPr>
            <a:normAutofit/>
          </a:bodyPr>
          <a:lstStyle>
            <a:lvl1pPr>
              <a:defRPr sz="1425" b="1"/>
            </a:lvl1pPr>
          </a:lstStyle>
          <a:p>
            <a:pPr lvl="0"/>
            <a:r>
              <a:rPr lang="ru-RU" dirty="0"/>
              <a:t>Заголовок 2 уровня</a:t>
            </a:r>
          </a:p>
        </p:txBody>
      </p:sp>
      <p:sp>
        <p:nvSpPr>
          <p:cNvPr id="5" name="Рисунок 4"/>
          <p:cNvSpPr>
            <a:spLocks noGrp="1"/>
          </p:cNvSpPr>
          <p:nvPr>
            <p:ph type="pic" sz="quarter" idx="27" hasCustomPrompt="1"/>
          </p:nvPr>
        </p:nvSpPr>
        <p:spPr>
          <a:xfrm>
            <a:off x="6145167" y="1303944"/>
            <a:ext cx="1730817" cy="3044814"/>
          </a:xfrm>
        </p:spPr>
        <p:txBody>
          <a:bodyPr/>
          <a:lstStyle>
            <a:lvl1pPr>
              <a:defRPr/>
            </a:lvl1pPr>
          </a:lstStyle>
          <a:p>
            <a:r>
              <a:rPr lang="ru-RU" dirty="0"/>
              <a:t>Вставить рисунок</a:t>
            </a:r>
          </a:p>
        </p:txBody>
      </p:sp>
      <p:sp>
        <p:nvSpPr>
          <p:cNvPr id="22" name="Subtitle 2"/>
          <p:cNvSpPr>
            <a:spLocks noGrp="1"/>
          </p:cNvSpPr>
          <p:nvPr>
            <p:ph type="subTitle" idx="1" hasCustomPrompt="1"/>
          </p:nvPr>
        </p:nvSpPr>
        <p:spPr>
          <a:xfrm>
            <a:off x="359048" y="804377"/>
            <a:ext cx="7977083" cy="405210"/>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Образец подзаголовка, образец подзаголовка, образец подзаголовка, образец подзаголовка, образец подзаголовка, образец подзаголовка</a:t>
            </a:r>
            <a:endParaRPr lang="en-US" dirty="0"/>
          </a:p>
        </p:txBody>
      </p:sp>
      <p:sp>
        <p:nvSpPr>
          <p:cNvPr id="25" name="Текст 13"/>
          <p:cNvSpPr>
            <a:spLocks noGrp="1"/>
          </p:cNvSpPr>
          <p:nvPr>
            <p:ph type="body" sz="quarter" idx="26" hasCustomPrompt="1"/>
          </p:nvPr>
        </p:nvSpPr>
        <p:spPr>
          <a:xfrm>
            <a:off x="361094" y="231729"/>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26" name="Title Placeholder 1"/>
          <p:cNvSpPr>
            <a:spLocks noGrp="1"/>
          </p:cNvSpPr>
          <p:nvPr>
            <p:ph type="title"/>
          </p:nvPr>
        </p:nvSpPr>
        <p:spPr>
          <a:xfrm>
            <a:off x="348604" y="388248"/>
            <a:ext cx="7976813" cy="435289"/>
          </a:xfrm>
          <a:prstGeom prst="rect">
            <a:avLst/>
          </a:prstGeom>
        </p:spPr>
        <p:txBody>
          <a:bodyPr vert="horz" lIns="91440" tIns="45720" rIns="91440" bIns="45720" rtlCol="0" anchor="t">
            <a:normAutofit/>
          </a:bodyPr>
          <a:lstStyle/>
          <a:p>
            <a:r>
              <a:rPr lang="ru-RU" dirty="0"/>
              <a:t>Образец заголовка</a:t>
            </a:r>
            <a:endParaRPr lang="en-US" dirty="0"/>
          </a:p>
        </p:txBody>
      </p:sp>
    </p:spTree>
    <p:extLst>
      <p:ext uri="{BB962C8B-B14F-4D97-AF65-F5344CB8AC3E}">
        <p14:creationId xmlns:p14="http://schemas.microsoft.com/office/powerpoint/2010/main" val="191597805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Мокап ноутбук и тлефон">
    <p:spTree>
      <p:nvGrpSpPr>
        <p:cNvPr id="1" name=""/>
        <p:cNvGrpSpPr/>
        <p:nvPr/>
      </p:nvGrpSpPr>
      <p:grpSpPr>
        <a:xfrm>
          <a:off x="0" y="0"/>
          <a:ext cx="0" cy="0"/>
          <a:chOff x="0" y="0"/>
          <a:chExt cx="0" cy="0"/>
        </a:xfrm>
      </p:grpSpPr>
      <p:pic>
        <p:nvPicPr>
          <p:cNvPr id="17" name="Рисунок 1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005826" y="1141945"/>
            <a:ext cx="5894657" cy="4001555"/>
          </a:xfrm>
          <a:prstGeom prst="rect">
            <a:avLst/>
          </a:prstGeom>
        </p:spPr>
      </p:pic>
      <p:sp>
        <p:nvSpPr>
          <p:cNvPr id="38" name="Прямоугольник 37"/>
          <p:cNvSpPr/>
          <p:nvPr userDrawn="1"/>
        </p:nvSpPr>
        <p:spPr>
          <a:xfrm>
            <a:off x="7355682" y="2077641"/>
            <a:ext cx="1335881" cy="2351484"/>
          </a:xfrm>
          <a:prstGeom prst="rect">
            <a:avLst/>
          </a:prstGeom>
          <a:solidFill>
            <a:srgbClr val="CCD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4" name="Фигура, имеющая форму буквы L 13"/>
          <p:cNvSpPr/>
          <p:nvPr userDrawn="1"/>
        </p:nvSpPr>
        <p:spPr>
          <a:xfrm>
            <a:off x="3779044" y="1401367"/>
            <a:ext cx="4283185" cy="2812851"/>
          </a:xfrm>
          <a:custGeom>
            <a:avLst/>
            <a:gdLst>
              <a:gd name="connsiteX0" fmla="*/ 0 w 3992105"/>
              <a:gd name="connsiteY0" fmla="*/ 0 h 3737768"/>
              <a:gd name="connsiteX1" fmla="*/ 1868884 w 3992105"/>
              <a:gd name="connsiteY1" fmla="*/ 0 h 3737768"/>
              <a:gd name="connsiteX2" fmla="*/ 1868884 w 3992105"/>
              <a:gd name="connsiteY2" fmla="*/ 1868884 h 3737768"/>
              <a:gd name="connsiteX3" fmla="*/ 3992105 w 3992105"/>
              <a:gd name="connsiteY3" fmla="*/ 1868884 h 3737768"/>
              <a:gd name="connsiteX4" fmla="*/ 3992105 w 3992105"/>
              <a:gd name="connsiteY4" fmla="*/ 3737768 h 3737768"/>
              <a:gd name="connsiteX5" fmla="*/ 0 w 3992105"/>
              <a:gd name="connsiteY5" fmla="*/ 3737768 h 3737768"/>
              <a:gd name="connsiteX6" fmla="*/ 0 w 3992105"/>
              <a:gd name="connsiteY6" fmla="*/ 0 h 3737768"/>
              <a:gd name="connsiteX0" fmla="*/ 0 w 4665205"/>
              <a:gd name="connsiteY0" fmla="*/ 0 h 3737768"/>
              <a:gd name="connsiteX1" fmla="*/ 1868884 w 4665205"/>
              <a:gd name="connsiteY1" fmla="*/ 0 h 3737768"/>
              <a:gd name="connsiteX2" fmla="*/ 1868884 w 4665205"/>
              <a:gd name="connsiteY2" fmla="*/ 1868884 h 3737768"/>
              <a:gd name="connsiteX3" fmla="*/ 4665205 w 4665205"/>
              <a:gd name="connsiteY3" fmla="*/ 1875234 h 3737768"/>
              <a:gd name="connsiteX4" fmla="*/ 3992105 w 4665205"/>
              <a:gd name="connsiteY4" fmla="*/ 3737768 h 3737768"/>
              <a:gd name="connsiteX5" fmla="*/ 0 w 4665205"/>
              <a:gd name="connsiteY5" fmla="*/ 3737768 h 3737768"/>
              <a:gd name="connsiteX6" fmla="*/ 0 w 4665205"/>
              <a:gd name="connsiteY6" fmla="*/ 0 h 3737768"/>
              <a:gd name="connsiteX0" fmla="*/ 0 w 4690605"/>
              <a:gd name="connsiteY0" fmla="*/ 0 h 3737768"/>
              <a:gd name="connsiteX1" fmla="*/ 1868884 w 4690605"/>
              <a:gd name="connsiteY1" fmla="*/ 0 h 3737768"/>
              <a:gd name="connsiteX2" fmla="*/ 1868884 w 4690605"/>
              <a:gd name="connsiteY2" fmla="*/ 1868884 h 3737768"/>
              <a:gd name="connsiteX3" fmla="*/ 4665205 w 4690605"/>
              <a:gd name="connsiteY3" fmla="*/ 1875234 h 3737768"/>
              <a:gd name="connsiteX4" fmla="*/ 4690605 w 4690605"/>
              <a:gd name="connsiteY4" fmla="*/ 3725068 h 3737768"/>
              <a:gd name="connsiteX5" fmla="*/ 0 w 4690605"/>
              <a:gd name="connsiteY5" fmla="*/ 3737768 h 3737768"/>
              <a:gd name="connsiteX6" fmla="*/ 0 w 4690605"/>
              <a:gd name="connsiteY6" fmla="*/ 0 h 3737768"/>
              <a:gd name="connsiteX0" fmla="*/ 0 w 4690605"/>
              <a:gd name="connsiteY0" fmla="*/ 0 h 3737768"/>
              <a:gd name="connsiteX1" fmla="*/ 1868884 w 4690605"/>
              <a:gd name="connsiteY1" fmla="*/ 0 h 3737768"/>
              <a:gd name="connsiteX2" fmla="*/ 1868884 w 4690605"/>
              <a:gd name="connsiteY2" fmla="*/ 1868884 h 3737768"/>
              <a:gd name="connsiteX3" fmla="*/ 4665205 w 4690605"/>
              <a:gd name="connsiteY3" fmla="*/ 522684 h 3737768"/>
              <a:gd name="connsiteX4" fmla="*/ 4690605 w 4690605"/>
              <a:gd name="connsiteY4" fmla="*/ 3725068 h 3737768"/>
              <a:gd name="connsiteX5" fmla="*/ 0 w 4690605"/>
              <a:gd name="connsiteY5" fmla="*/ 3737768 h 3737768"/>
              <a:gd name="connsiteX6" fmla="*/ 0 w 4690605"/>
              <a:gd name="connsiteY6" fmla="*/ 0 h 3737768"/>
              <a:gd name="connsiteX0" fmla="*/ 0 w 4690605"/>
              <a:gd name="connsiteY0" fmla="*/ 0 h 3737768"/>
              <a:gd name="connsiteX1" fmla="*/ 1868884 w 4690605"/>
              <a:gd name="connsiteY1" fmla="*/ 0 h 3737768"/>
              <a:gd name="connsiteX2" fmla="*/ 1868884 w 4690605"/>
              <a:gd name="connsiteY2" fmla="*/ 560784 h 3737768"/>
              <a:gd name="connsiteX3" fmla="*/ 4665205 w 4690605"/>
              <a:gd name="connsiteY3" fmla="*/ 522684 h 3737768"/>
              <a:gd name="connsiteX4" fmla="*/ 4690605 w 4690605"/>
              <a:gd name="connsiteY4" fmla="*/ 3725068 h 3737768"/>
              <a:gd name="connsiteX5" fmla="*/ 0 w 4690605"/>
              <a:gd name="connsiteY5" fmla="*/ 3737768 h 3737768"/>
              <a:gd name="connsiteX6" fmla="*/ 0 w 4690605"/>
              <a:gd name="connsiteY6" fmla="*/ 0 h 3737768"/>
              <a:gd name="connsiteX0" fmla="*/ 0 w 4690605"/>
              <a:gd name="connsiteY0" fmla="*/ 0 h 3737768"/>
              <a:gd name="connsiteX1" fmla="*/ 1868884 w 4690605"/>
              <a:gd name="connsiteY1" fmla="*/ 0 h 3737768"/>
              <a:gd name="connsiteX2" fmla="*/ 1868884 w 4690605"/>
              <a:gd name="connsiteY2" fmla="*/ 497284 h 3737768"/>
              <a:gd name="connsiteX3" fmla="*/ 4665205 w 4690605"/>
              <a:gd name="connsiteY3" fmla="*/ 522684 h 3737768"/>
              <a:gd name="connsiteX4" fmla="*/ 4690605 w 4690605"/>
              <a:gd name="connsiteY4" fmla="*/ 3725068 h 3737768"/>
              <a:gd name="connsiteX5" fmla="*/ 0 w 4690605"/>
              <a:gd name="connsiteY5" fmla="*/ 3737768 h 3737768"/>
              <a:gd name="connsiteX6" fmla="*/ 0 w 4690605"/>
              <a:gd name="connsiteY6" fmla="*/ 0 h 3737768"/>
              <a:gd name="connsiteX0" fmla="*/ 0 w 5672534"/>
              <a:gd name="connsiteY0" fmla="*/ 0 h 3737768"/>
              <a:gd name="connsiteX1" fmla="*/ 5672534 w 5672534"/>
              <a:gd name="connsiteY1" fmla="*/ 6350 h 3737768"/>
              <a:gd name="connsiteX2" fmla="*/ 1868884 w 5672534"/>
              <a:gd name="connsiteY2" fmla="*/ 497284 h 3737768"/>
              <a:gd name="connsiteX3" fmla="*/ 4665205 w 5672534"/>
              <a:gd name="connsiteY3" fmla="*/ 522684 h 3737768"/>
              <a:gd name="connsiteX4" fmla="*/ 4690605 w 5672534"/>
              <a:gd name="connsiteY4" fmla="*/ 3725068 h 3737768"/>
              <a:gd name="connsiteX5" fmla="*/ 0 w 5672534"/>
              <a:gd name="connsiteY5" fmla="*/ 3737768 h 3737768"/>
              <a:gd name="connsiteX6" fmla="*/ 0 w 5672534"/>
              <a:gd name="connsiteY6" fmla="*/ 0 h 3737768"/>
              <a:gd name="connsiteX0" fmla="*/ 0 w 5672534"/>
              <a:gd name="connsiteY0" fmla="*/ 0 h 3737768"/>
              <a:gd name="connsiteX1" fmla="*/ 5672534 w 5672534"/>
              <a:gd name="connsiteY1" fmla="*/ 6350 h 3737768"/>
              <a:gd name="connsiteX2" fmla="*/ 5659834 w 5672534"/>
              <a:gd name="connsiteY2" fmla="*/ 402034 h 3737768"/>
              <a:gd name="connsiteX3" fmla="*/ 4665205 w 5672534"/>
              <a:gd name="connsiteY3" fmla="*/ 522684 h 3737768"/>
              <a:gd name="connsiteX4" fmla="*/ 4690605 w 5672534"/>
              <a:gd name="connsiteY4" fmla="*/ 3725068 h 3737768"/>
              <a:gd name="connsiteX5" fmla="*/ 0 w 5672534"/>
              <a:gd name="connsiteY5" fmla="*/ 3737768 h 3737768"/>
              <a:gd name="connsiteX6" fmla="*/ 0 w 5672534"/>
              <a:gd name="connsiteY6" fmla="*/ 0 h 3737768"/>
              <a:gd name="connsiteX0" fmla="*/ 0 w 5672534"/>
              <a:gd name="connsiteY0" fmla="*/ 0 h 3737768"/>
              <a:gd name="connsiteX1" fmla="*/ 5672534 w 5672534"/>
              <a:gd name="connsiteY1" fmla="*/ 6350 h 3737768"/>
              <a:gd name="connsiteX2" fmla="*/ 5659834 w 5672534"/>
              <a:gd name="connsiteY2" fmla="*/ 402034 h 3737768"/>
              <a:gd name="connsiteX3" fmla="*/ 4633455 w 5672534"/>
              <a:gd name="connsiteY3" fmla="*/ 408384 h 3737768"/>
              <a:gd name="connsiteX4" fmla="*/ 4690605 w 5672534"/>
              <a:gd name="connsiteY4" fmla="*/ 3725068 h 3737768"/>
              <a:gd name="connsiteX5" fmla="*/ 0 w 5672534"/>
              <a:gd name="connsiteY5" fmla="*/ 3737768 h 3737768"/>
              <a:gd name="connsiteX6" fmla="*/ 0 w 5672534"/>
              <a:gd name="connsiteY6" fmla="*/ 0 h 3737768"/>
              <a:gd name="connsiteX0" fmla="*/ 0 w 5682059"/>
              <a:gd name="connsiteY0" fmla="*/ 0 h 3747293"/>
              <a:gd name="connsiteX1" fmla="*/ 5682059 w 5682059"/>
              <a:gd name="connsiteY1" fmla="*/ 15875 h 3747293"/>
              <a:gd name="connsiteX2" fmla="*/ 5669359 w 5682059"/>
              <a:gd name="connsiteY2" fmla="*/ 411559 h 3747293"/>
              <a:gd name="connsiteX3" fmla="*/ 4642980 w 5682059"/>
              <a:gd name="connsiteY3" fmla="*/ 417909 h 3747293"/>
              <a:gd name="connsiteX4" fmla="*/ 4700130 w 5682059"/>
              <a:gd name="connsiteY4" fmla="*/ 3734593 h 3747293"/>
              <a:gd name="connsiteX5" fmla="*/ 9525 w 5682059"/>
              <a:gd name="connsiteY5" fmla="*/ 3747293 h 3747293"/>
              <a:gd name="connsiteX6" fmla="*/ 0 w 5682059"/>
              <a:gd name="connsiteY6" fmla="*/ 0 h 3747293"/>
              <a:gd name="connsiteX0" fmla="*/ 0 w 5682059"/>
              <a:gd name="connsiteY0" fmla="*/ 0 h 3747293"/>
              <a:gd name="connsiteX1" fmla="*/ 5682059 w 5682059"/>
              <a:gd name="connsiteY1" fmla="*/ 15875 h 3747293"/>
              <a:gd name="connsiteX2" fmla="*/ 5669359 w 5682059"/>
              <a:gd name="connsiteY2" fmla="*/ 411559 h 3747293"/>
              <a:gd name="connsiteX3" fmla="*/ 4642980 w 5682059"/>
              <a:gd name="connsiteY3" fmla="*/ 417909 h 3747293"/>
              <a:gd name="connsiteX4" fmla="*/ 4700130 w 5682059"/>
              <a:gd name="connsiteY4" fmla="*/ 3734593 h 3747293"/>
              <a:gd name="connsiteX5" fmla="*/ 4763 w 5682059"/>
              <a:gd name="connsiteY5" fmla="*/ 3747293 h 3747293"/>
              <a:gd name="connsiteX6" fmla="*/ 0 w 5682059"/>
              <a:gd name="connsiteY6" fmla="*/ 0 h 3747293"/>
              <a:gd name="connsiteX0" fmla="*/ 0 w 5701109"/>
              <a:gd name="connsiteY0" fmla="*/ 3175 h 3750468"/>
              <a:gd name="connsiteX1" fmla="*/ 5701109 w 5701109"/>
              <a:gd name="connsiteY1" fmla="*/ 0 h 3750468"/>
              <a:gd name="connsiteX2" fmla="*/ 5669359 w 5701109"/>
              <a:gd name="connsiteY2" fmla="*/ 414734 h 3750468"/>
              <a:gd name="connsiteX3" fmla="*/ 4642980 w 5701109"/>
              <a:gd name="connsiteY3" fmla="*/ 421084 h 3750468"/>
              <a:gd name="connsiteX4" fmla="*/ 4700130 w 5701109"/>
              <a:gd name="connsiteY4" fmla="*/ 3737768 h 3750468"/>
              <a:gd name="connsiteX5" fmla="*/ 4763 w 5701109"/>
              <a:gd name="connsiteY5" fmla="*/ 3750468 h 3750468"/>
              <a:gd name="connsiteX6" fmla="*/ 0 w 5701109"/>
              <a:gd name="connsiteY6" fmla="*/ 3175 h 3750468"/>
              <a:gd name="connsiteX0" fmla="*/ 0 w 5701109"/>
              <a:gd name="connsiteY0" fmla="*/ 3175 h 3750468"/>
              <a:gd name="connsiteX1" fmla="*/ 5701109 w 5701109"/>
              <a:gd name="connsiteY1" fmla="*/ 0 h 3750468"/>
              <a:gd name="connsiteX2" fmla="*/ 5697934 w 5701109"/>
              <a:gd name="connsiteY2" fmla="*/ 433784 h 3750468"/>
              <a:gd name="connsiteX3" fmla="*/ 4642980 w 5701109"/>
              <a:gd name="connsiteY3" fmla="*/ 421084 h 3750468"/>
              <a:gd name="connsiteX4" fmla="*/ 4700130 w 5701109"/>
              <a:gd name="connsiteY4" fmla="*/ 3737768 h 3750468"/>
              <a:gd name="connsiteX5" fmla="*/ 4763 w 5701109"/>
              <a:gd name="connsiteY5" fmla="*/ 3750468 h 3750468"/>
              <a:gd name="connsiteX6" fmla="*/ 0 w 5701109"/>
              <a:gd name="connsiteY6" fmla="*/ 3175 h 3750468"/>
              <a:gd name="connsiteX0" fmla="*/ 0 w 5701109"/>
              <a:gd name="connsiteY0" fmla="*/ 3175 h 3750468"/>
              <a:gd name="connsiteX1" fmla="*/ 5701109 w 5701109"/>
              <a:gd name="connsiteY1" fmla="*/ 0 h 3750468"/>
              <a:gd name="connsiteX2" fmla="*/ 5697934 w 5701109"/>
              <a:gd name="connsiteY2" fmla="*/ 433784 h 3750468"/>
              <a:gd name="connsiteX3" fmla="*/ 4668380 w 5701109"/>
              <a:gd name="connsiteY3" fmla="*/ 440134 h 3750468"/>
              <a:gd name="connsiteX4" fmla="*/ 4700130 w 5701109"/>
              <a:gd name="connsiteY4" fmla="*/ 3737768 h 3750468"/>
              <a:gd name="connsiteX5" fmla="*/ 4763 w 5701109"/>
              <a:gd name="connsiteY5" fmla="*/ 3750468 h 3750468"/>
              <a:gd name="connsiteX6" fmla="*/ 0 w 5701109"/>
              <a:gd name="connsiteY6" fmla="*/ 3175 h 3750468"/>
              <a:gd name="connsiteX0" fmla="*/ 0 w 5697956"/>
              <a:gd name="connsiteY0" fmla="*/ 38100 h 3785393"/>
              <a:gd name="connsiteX1" fmla="*/ 5663009 w 5697956"/>
              <a:gd name="connsiteY1" fmla="*/ 0 h 3785393"/>
              <a:gd name="connsiteX2" fmla="*/ 5697934 w 5697956"/>
              <a:gd name="connsiteY2" fmla="*/ 468709 h 3785393"/>
              <a:gd name="connsiteX3" fmla="*/ 4668380 w 5697956"/>
              <a:gd name="connsiteY3" fmla="*/ 475059 h 3785393"/>
              <a:gd name="connsiteX4" fmla="*/ 4700130 w 5697956"/>
              <a:gd name="connsiteY4" fmla="*/ 3772693 h 3785393"/>
              <a:gd name="connsiteX5" fmla="*/ 4763 w 5697956"/>
              <a:gd name="connsiteY5" fmla="*/ 3785393 h 3785393"/>
              <a:gd name="connsiteX6" fmla="*/ 0 w 5697956"/>
              <a:gd name="connsiteY6" fmla="*/ 38100 h 3785393"/>
              <a:gd name="connsiteX0" fmla="*/ 0 w 5698002"/>
              <a:gd name="connsiteY0" fmla="*/ 0 h 3747293"/>
              <a:gd name="connsiteX1" fmla="*/ 5688409 w 5698002"/>
              <a:gd name="connsiteY1" fmla="*/ 6350 h 3747293"/>
              <a:gd name="connsiteX2" fmla="*/ 5697934 w 5698002"/>
              <a:gd name="connsiteY2" fmla="*/ 430609 h 3747293"/>
              <a:gd name="connsiteX3" fmla="*/ 4668380 w 5698002"/>
              <a:gd name="connsiteY3" fmla="*/ 436959 h 3747293"/>
              <a:gd name="connsiteX4" fmla="*/ 4700130 w 5698002"/>
              <a:gd name="connsiteY4" fmla="*/ 3734593 h 3747293"/>
              <a:gd name="connsiteX5" fmla="*/ 4763 w 5698002"/>
              <a:gd name="connsiteY5" fmla="*/ 3747293 h 3747293"/>
              <a:gd name="connsiteX6" fmla="*/ 0 w 5698002"/>
              <a:gd name="connsiteY6" fmla="*/ 0 h 3747293"/>
              <a:gd name="connsiteX0" fmla="*/ 0 w 5688409"/>
              <a:gd name="connsiteY0" fmla="*/ 0 h 3747293"/>
              <a:gd name="connsiteX1" fmla="*/ 5688409 w 5688409"/>
              <a:gd name="connsiteY1" fmla="*/ 6350 h 3747293"/>
              <a:gd name="connsiteX2" fmla="*/ 5663009 w 5688409"/>
              <a:gd name="connsiteY2" fmla="*/ 430609 h 3747293"/>
              <a:gd name="connsiteX3" fmla="*/ 4668380 w 5688409"/>
              <a:gd name="connsiteY3" fmla="*/ 436959 h 3747293"/>
              <a:gd name="connsiteX4" fmla="*/ 4700130 w 5688409"/>
              <a:gd name="connsiteY4" fmla="*/ 3734593 h 3747293"/>
              <a:gd name="connsiteX5" fmla="*/ 4763 w 5688409"/>
              <a:gd name="connsiteY5" fmla="*/ 3747293 h 3747293"/>
              <a:gd name="connsiteX6" fmla="*/ 0 w 5688409"/>
              <a:gd name="connsiteY6" fmla="*/ 0 h 3747293"/>
              <a:gd name="connsiteX0" fmla="*/ 0 w 5691724"/>
              <a:gd name="connsiteY0" fmla="*/ 0 h 3747293"/>
              <a:gd name="connsiteX1" fmla="*/ 5688409 w 5691724"/>
              <a:gd name="connsiteY1" fmla="*/ 6350 h 3747293"/>
              <a:gd name="connsiteX2" fmla="*/ 5691584 w 5691724"/>
              <a:gd name="connsiteY2" fmla="*/ 443309 h 3747293"/>
              <a:gd name="connsiteX3" fmla="*/ 4668380 w 5691724"/>
              <a:gd name="connsiteY3" fmla="*/ 436959 h 3747293"/>
              <a:gd name="connsiteX4" fmla="*/ 4700130 w 5691724"/>
              <a:gd name="connsiteY4" fmla="*/ 3734593 h 3747293"/>
              <a:gd name="connsiteX5" fmla="*/ 4763 w 5691724"/>
              <a:gd name="connsiteY5" fmla="*/ 3747293 h 3747293"/>
              <a:gd name="connsiteX6" fmla="*/ 0 w 5691724"/>
              <a:gd name="connsiteY6" fmla="*/ 0 h 3747293"/>
              <a:gd name="connsiteX0" fmla="*/ 0 w 5698002"/>
              <a:gd name="connsiteY0" fmla="*/ 0 h 3747293"/>
              <a:gd name="connsiteX1" fmla="*/ 5688409 w 5698002"/>
              <a:gd name="connsiteY1" fmla="*/ 6350 h 3747293"/>
              <a:gd name="connsiteX2" fmla="*/ 5697934 w 5698002"/>
              <a:gd name="connsiteY2" fmla="*/ 436959 h 3747293"/>
              <a:gd name="connsiteX3" fmla="*/ 4668380 w 5698002"/>
              <a:gd name="connsiteY3" fmla="*/ 436959 h 3747293"/>
              <a:gd name="connsiteX4" fmla="*/ 4700130 w 5698002"/>
              <a:gd name="connsiteY4" fmla="*/ 3734593 h 3747293"/>
              <a:gd name="connsiteX5" fmla="*/ 4763 w 5698002"/>
              <a:gd name="connsiteY5" fmla="*/ 3747293 h 3747293"/>
              <a:gd name="connsiteX6" fmla="*/ 0 w 5698002"/>
              <a:gd name="connsiteY6" fmla="*/ 0 h 3747293"/>
              <a:gd name="connsiteX0" fmla="*/ 0 w 5698002"/>
              <a:gd name="connsiteY0" fmla="*/ 0 h 3747293"/>
              <a:gd name="connsiteX1" fmla="*/ 5688409 w 5698002"/>
              <a:gd name="connsiteY1" fmla="*/ 6350 h 3747293"/>
              <a:gd name="connsiteX2" fmla="*/ 5697934 w 5698002"/>
              <a:gd name="connsiteY2" fmla="*/ 436959 h 3747293"/>
              <a:gd name="connsiteX3" fmla="*/ 4668380 w 5698002"/>
              <a:gd name="connsiteY3" fmla="*/ 436959 h 3747293"/>
              <a:gd name="connsiteX4" fmla="*/ 4676317 w 5698002"/>
              <a:gd name="connsiteY4" fmla="*/ 3744118 h 3747293"/>
              <a:gd name="connsiteX5" fmla="*/ 4763 w 5698002"/>
              <a:gd name="connsiteY5" fmla="*/ 3747293 h 3747293"/>
              <a:gd name="connsiteX6" fmla="*/ 0 w 5698002"/>
              <a:gd name="connsiteY6" fmla="*/ 0 h 3747293"/>
              <a:gd name="connsiteX0" fmla="*/ 0 w 5698002"/>
              <a:gd name="connsiteY0" fmla="*/ 0 h 3748880"/>
              <a:gd name="connsiteX1" fmla="*/ 5688409 w 5698002"/>
              <a:gd name="connsiteY1" fmla="*/ 6350 h 3748880"/>
              <a:gd name="connsiteX2" fmla="*/ 5697934 w 5698002"/>
              <a:gd name="connsiteY2" fmla="*/ 436959 h 3748880"/>
              <a:gd name="connsiteX3" fmla="*/ 4668380 w 5698002"/>
              <a:gd name="connsiteY3" fmla="*/ 436959 h 3748880"/>
              <a:gd name="connsiteX4" fmla="*/ 4681080 w 5698002"/>
              <a:gd name="connsiteY4" fmla="*/ 3748880 h 3748880"/>
              <a:gd name="connsiteX5" fmla="*/ 4763 w 5698002"/>
              <a:gd name="connsiteY5" fmla="*/ 3747293 h 3748880"/>
              <a:gd name="connsiteX6" fmla="*/ 0 w 5698002"/>
              <a:gd name="connsiteY6" fmla="*/ 0 h 3748880"/>
              <a:gd name="connsiteX0" fmla="*/ 4973 w 5702975"/>
              <a:gd name="connsiteY0" fmla="*/ 0 h 3748880"/>
              <a:gd name="connsiteX1" fmla="*/ 5693382 w 5702975"/>
              <a:gd name="connsiteY1" fmla="*/ 6350 h 3748880"/>
              <a:gd name="connsiteX2" fmla="*/ 5702907 w 5702975"/>
              <a:gd name="connsiteY2" fmla="*/ 436959 h 3748880"/>
              <a:gd name="connsiteX3" fmla="*/ 4673353 w 5702975"/>
              <a:gd name="connsiteY3" fmla="*/ 436959 h 3748880"/>
              <a:gd name="connsiteX4" fmla="*/ 4686053 w 5702975"/>
              <a:gd name="connsiteY4" fmla="*/ 3748880 h 3748880"/>
              <a:gd name="connsiteX5" fmla="*/ 211 w 5702975"/>
              <a:gd name="connsiteY5" fmla="*/ 3742531 h 3748880"/>
              <a:gd name="connsiteX6" fmla="*/ 4973 w 5702975"/>
              <a:gd name="connsiteY6" fmla="*/ 0 h 3748880"/>
              <a:gd name="connsiteX0" fmla="*/ 4973 w 5702975"/>
              <a:gd name="connsiteY0" fmla="*/ 0 h 3742531"/>
              <a:gd name="connsiteX1" fmla="*/ 5693382 w 5702975"/>
              <a:gd name="connsiteY1" fmla="*/ 6350 h 3742531"/>
              <a:gd name="connsiteX2" fmla="*/ 5702907 w 5702975"/>
              <a:gd name="connsiteY2" fmla="*/ 436959 h 3742531"/>
              <a:gd name="connsiteX3" fmla="*/ 4673353 w 5702975"/>
              <a:gd name="connsiteY3" fmla="*/ 436959 h 3742531"/>
              <a:gd name="connsiteX4" fmla="*/ 4657478 w 5702975"/>
              <a:gd name="connsiteY4" fmla="*/ 3734593 h 3742531"/>
              <a:gd name="connsiteX5" fmla="*/ 211 w 5702975"/>
              <a:gd name="connsiteY5" fmla="*/ 3742531 h 3742531"/>
              <a:gd name="connsiteX6" fmla="*/ 4973 w 5702975"/>
              <a:gd name="connsiteY6" fmla="*/ 0 h 3742531"/>
              <a:gd name="connsiteX0" fmla="*/ 4973 w 5702975"/>
              <a:gd name="connsiteY0" fmla="*/ 0 h 3742531"/>
              <a:gd name="connsiteX1" fmla="*/ 5693382 w 5702975"/>
              <a:gd name="connsiteY1" fmla="*/ 6350 h 3742531"/>
              <a:gd name="connsiteX2" fmla="*/ 5702907 w 5702975"/>
              <a:gd name="connsiteY2" fmla="*/ 436959 h 3742531"/>
              <a:gd name="connsiteX3" fmla="*/ 4673353 w 5702975"/>
              <a:gd name="connsiteY3" fmla="*/ 436959 h 3742531"/>
              <a:gd name="connsiteX4" fmla="*/ 4681290 w 5702975"/>
              <a:gd name="connsiteY4" fmla="*/ 3734593 h 3742531"/>
              <a:gd name="connsiteX5" fmla="*/ 211 w 5702975"/>
              <a:gd name="connsiteY5" fmla="*/ 3742531 h 3742531"/>
              <a:gd name="connsiteX6" fmla="*/ 4973 w 5702975"/>
              <a:gd name="connsiteY6" fmla="*/ 0 h 3742531"/>
              <a:gd name="connsiteX0" fmla="*/ 4973 w 5702975"/>
              <a:gd name="connsiteY0" fmla="*/ 0 h 3753643"/>
              <a:gd name="connsiteX1" fmla="*/ 5693382 w 5702975"/>
              <a:gd name="connsiteY1" fmla="*/ 6350 h 3753643"/>
              <a:gd name="connsiteX2" fmla="*/ 5702907 w 5702975"/>
              <a:gd name="connsiteY2" fmla="*/ 436959 h 3753643"/>
              <a:gd name="connsiteX3" fmla="*/ 4673353 w 5702975"/>
              <a:gd name="connsiteY3" fmla="*/ 436959 h 3753643"/>
              <a:gd name="connsiteX4" fmla="*/ 4687640 w 5702975"/>
              <a:gd name="connsiteY4" fmla="*/ 3753643 h 3753643"/>
              <a:gd name="connsiteX5" fmla="*/ 211 w 5702975"/>
              <a:gd name="connsiteY5" fmla="*/ 3742531 h 3753643"/>
              <a:gd name="connsiteX6" fmla="*/ 4973 w 5702975"/>
              <a:gd name="connsiteY6" fmla="*/ 0 h 3753643"/>
              <a:gd name="connsiteX0" fmla="*/ 4973 w 5702975"/>
              <a:gd name="connsiteY0" fmla="*/ 0 h 3750468"/>
              <a:gd name="connsiteX1" fmla="*/ 5693382 w 5702975"/>
              <a:gd name="connsiteY1" fmla="*/ 6350 h 3750468"/>
              <a:gd name="connsiteX2" fmla="*/ 5702907 w 5702975"/>
              <a:gd name="connsiteY2" fmla="*/ 436959 h 3750468"/>
              <a:gd name="connsiteX3" fmla="*/ 4673353 w 5702975"/>
              <a:gd name="connsiteY3" fmla="*/ 436959 h 3750468"/>
              <a:gd name="connsiteX4" fmla="*/ 4671765 w 5702975"/>
              <a:gd name="connsiteY4" fmla="*/ 3750468 h 3750468"/>
              <a:gd name="connsiteX5" fmla="*/ 211 w 5702975"/>
              <a:gd name="connsiteY5" fmla="*/ 3742531 h 3750468"/>
              <a:gd name="connsiteX6" fmla="*/ 4973 w 5702975"/>
              <a:gd name="connsiteY6"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673353 w 5702975"/>
              <a:gd name="connsiteY3" fmla="*/ 436959 h 3750468"/>
              <a:gd name="connsiteX4" fmla="*/ 4674940 w 5702975"/>
              <a:gd name="connsiteY4" fmla="*/ 3750468 h 3750468"/>
              <a:gd name="connsiteX5" fmla="*/ 211 w 5702975"/>
              <a:gd name="connsiteY5" fmla="*/ 3742531 h 3750468"/>
              <a:gd name="connsiteX6" fmla="*/ 4973 w 5702975"/>
              <a:gd name="connsiteY6"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73353 w 5702975"/>
              <a:gd name="connsiteY4" fmla="*/ 436959 h 3750468"/>
              <a:gd name="connsiteX5" fmla="*/ 4674940 w 5702975"/>
              <a:gd name="connsiteY5" fmla="*/ 3750468 h 3750468"/>
              <a:gd name="connsiteX6" fmla="*/ 211 w 5702975"/>
              <a:gd name="connsiteY6" fmla="*/ 3742531 h 3750468"/>
              <a:gd name="connsiteX7" fmla="*/ 4973 w 5702975"/>
              <a:gd name="connsiteY7"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73353 w 5702975"/>
              <a:gd name="connsiteY4" fmla="*/ 436959 h 3750468"/>
              <a:gd name="connsiteX5" fmla="*/ 4669892 w 5702975"/>
              <a:gd name="connsiteY5" fmla="*/ 559978 h 3750468"/>
              <a:gd name="connsiteX6" fmla="*/ 4674940 w 5702975"/>
              <a:gd name="connsiteY6" fmla="*/ 3750468 h 3750468"/>
              <a:gd name="connsiteX7" fmla="*/ 211 w 5702975"/>
              <a:gd name="connsiteY7" fmla="*/ 3742531 h 3750468"/>
              <a:gd name="connsiteX8" fmla="*/ 4973 w 5702975"/>
              <a:gd name="connsiteY8"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73353 w 5702975"/>
              <a:gd name="connsiteY4" fmla="*/ 436959 h 3750468"/>
              <a:gd name="connsiteX5" fmla="*/ 4669892 w 5702975"/>
              <a:gd name="connsiteY5" fmla="*/ 559978 h 3750468"/>
              <a:gd name="connsiteX6" fmla="*/ 4674940 w 5702975"/>
              <a:gd name="connsiteY6" fmla="*/ 3750468 h 3750468"/>
              <a:gd name="connsiteX7" fmla="*/ 211 w 5702975"/>
              <a:gd name="connsiteY7" fmla="*/ 3742531 h 3750468"/>
              <a:gd name="connsiteX8" fmla="*/ 4973 w 5702975"/>
              <a:gd name="connsiteY8"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69892 w 5702975"/>
              <a:gd name="connsiteY4" fmla="*/ 559978 h 3750468"/>
              <a:gd name="connsiteX5" fmla="*/ 4674940 w 5702975"/>
              <a:gd name="connsiteY5" fmla="*/ 3750468 h 3750468"/>
              <a:gd name="connsiteX6" fmla="*/ 211 w 5702975"/>
              <a:gd name="connsiteY6" fmla="*/ 3742531 h 3750468"/>
              <a:gd name="connsiteX7" fmla="*/ 4973 w 5702975"/>
              <a:gd name="connsiteY7"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69892 w 5702975"/>
              <a:gd name="connsiteY4" fmla="*/ 559978 h 3750468"/>
              <a:gd name="connsiteX5" fmla="*/ 4674940 w 5702975"/>
              <a:gd name="connsiteY5" fmla="*/ 3750468 h 3750468"/>
              <a:gd name="connsiteX6" fmla="*/ 211 w 5702975"/>
              <a:gd name="connsiteY6" fmla="*/ 3742531 h 3750468"/>
              <a:gd name="connsiteX7" fmla="*/ 4973 w 5702975"/>
              <a:gd name="connsiteY7"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69892 w 5702975"/>
              <a:gd name="connsiteY4" fmla="*/ 559978 h 3750468"/>
              <a:gd name="connsiteX5" fmla="*/ 4674940 w 5702975"/>
              <a:gd name="connsiteY5" fmla="*/ 3750468 h 3750468"/>
              <a:gd name="connsiteX6" fmla="*/ 211 w 5702975"/>
              <a:gd name="connsiteY6" fmla="*/ 3742531 h 3750468"/>
              <a:gd name="connsiteX7" fmla="*/ 4973 w 5702975"/>
              <a:gd name="connsiteY7"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69892 w 5702975"/>
              <a:gd name="connsiteY4" fmla="*/ 559978 h 3750468"/>
              <a:gd name="connsiteX5" fmla="*/ 4674940 w 5702975"/>
              <a:gd name="connsiteY5" fmla="*/ 3750468 h 3750468"/>
              <a:gd name="connsiteX6" fmla="*/ 211 w 5702975"/>
              <a:gd name="connsiteY6" fmla="*/ 3742531 h 3750468"/>
              <a:gd name="connsiteX7" fmla="*/ 4973 w 5702975"/>
              <a:gd name="connsiteY7" fmla="*/ 0 h 3750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02975" h="3750468">
                <a:moveTo>
                  <a:pt x="4973" y="0"/>
                </a:moveTo>
                <a:lnTo>
                  <a:pt x="5693382" y="6350"/>
                </a:lnTo>
                <a:cubicBezTo>
                  <a:pt x="5692324" y="150945"/>
                  <a:pt x="5703965" y="292364"/>
                  <a:pt x="5702907" y="436959"/>
                </a:cubicBezTo>
                <a:lnTo>
                  <a:pt x="4856064" y="434182"/>
                </a:lnTo>
                <a:cubicBezTo>
                  <a:pt x="4755907" y="447539"/>
                  <a:pt x="4690674" y="448196"/>
                  <a:pt x="4669892" y="559978"/>
                </a:cubicBezTo>
                <a:cubicBezTo>
                  <a:pt x="4670156" y="1112229"/>
                  <a:pt x="4672170" y="2639018"/>
                  <a:pt x="4674940" y="3750468"/>
                </a:cubicBezTo>
                <a:lnTo>
                  <a:pt x="211" y="3742531"/>
                </a:lnTo>
                <a:cubicBezTo>
                  <a:pt x="-1377" y="2493433"/>
                  <a:pt x="6561" y="1249098"/>
                  <a:pt x="4973" y="0"/>
                </a:cubicBezTo>
                <a:close/>
              </a:path>
            </a:pathLst>
          </a:custGeom>
          <a:solidFill>
            <a:srgbClr val="CCD3D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dirty="0"/>
          </a:p>
        </p:txBody>
      </p:sp>
      <p:sp>
        <p:nvSpPr>
          <p:cNvPr id="30" name="Текст 13"/>
          <p:cNvSpPr>
            <a:spLocks noGrp="1"/>
          </p:cNvSpPr>
          <p:nvPr>
            <p:ph type="body" sz="quarter" idx="10" hasCustomPrompt="1"/>
          </p:nvPr>
        </p:nvSpPr>
        <p:spPr>
          <a:xfrm>
            <a:off x="358895" y="1824676"/>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31" name="Текст 15"/>
          <p:cNvSpPr>
            <a:spLocks noGrp="1"/>
          </p:cNvSpPr>
          <p:nvPr>
            <p:ph type="body" sz="quarter" idx="11" hasCustomPrompt="1"/>
          </p:nvPr>
        </p:nvSpPr>
        <p:spPr>
          <a:xfrm>
            <a:off x="358895" y="1617405"/>
            <a:ext cx="3149348" cy="297331"/>
          </a:xfrm>
        </p:spPr>
        <p:txBody>
          <a:bodyPr>
            <a:normAutofit/>
          </a:bodyPr>
          <a:lstStyle>
            <a:lvl1pPr>
              <a:defRPr sz="1425" b="1"/>
            </a:lvl1pPr>
          </a:lstStyle>
          <a:p>
            <a:pPr lvl="0"/>
            <a:r>
              <a:rPr lang="ru-RU" dirty="0"/>
              <a:t>Заголовок 2 уровня</a:t>
            </a:r>
          </a:p>
        </p:txBody>
      </p:sp>
      <p:sp>
        <p:nvSpPr>
          <p:cNvPr id="32" name="Текст 13"/>
          <p:cNvSpPr>
            <a:spLocks noGrp="1"/>
          </p:cNvSpPr>
          <p:nvPr>
            <p:ph type="body" sz="quarter" idx="12" hasCustomPrompt="1"/>
          </p:nvPr>
        </p:nvSpPr>
        <p:spPr>
          <a:xfrm>
            <a:off x="348604" y="2784193"/>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33" name="Текст 15"/>
          <p:cNvSpPr>
            <a:spLocks noGrp="1"/>
          </p:cNvSpPr>
          <p:nvPr>
            <p:ph type="body" sz="quarter" idx="13" hasCustomPrompt="1"/>
          </p:nvPr>
        </p:nvSpPr>
        <p:spPr>
          <a:xfrm>
            <a:off x="348604" y="2576922"/>
            <a:ext cx="3149348" cy="297331"/>
          </a:xfrm>
        </p:spPr>
        <p:txBody>
          <a:bodyPr>
            <a:normAutofit/>
          </a:bodyPr>
          <a:lstStyle>
            <a:lvl1pPr>
              <a:defRPr sz="1425" b="1"/>
            </a:lvl1pPr>
          </a:lstStyle>
          <a:p>
            <a:pPr lvl="0"/>
            <a:r>
              <a:rPr lang="ru-RU" dirty="0"/>
              <a:t>Заголовок 2 уровня</a:t>
            </a:r>
          </a:p>
        </p:txBody>
      </p:sp>
      <p:sp>
        <p:nvSpPr>
          <p:cNvPr id="34" name="Текст 13"/>
          <p:cNvSpPr>
            <a:spLocks noGrp="1"/>
          </p:cNvSpPr>
          <p:nvPr>
            <p:ph type="body" sz="quarter" idx="14" hasCustomPrompt="1"/>
          </p:nvPr>
        </p:nvSpPr>
        <p:spPr>
          <a:xfrm>
            <a:off x="358895" y="3725995"/>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35" name="Текст 15"/>
          <p:cNvSpPr>
            <a:spLocks noGrp="1"/>
          </p:cNvSpPr>
          <p:nvPr>
            <p:ph type="body" sz="quarter" idx="15" hasCustomPrompt="1"/>
          </p:nvPr>
        </p:nvSpPr>
        <p:spPr>
          <a:xfrm>
            <a:off x="358895" y="3518724"/>
            <a:ext cx="3149348" cy="297331"/>
          </a:xfrm>
        </p:spPr>
        <p:txBody>
          <a:bodyPr>
            <a:normAutofit/>
          </a:bodyPr>
          <a:lstStyle>
            <a:lvl1pPr>
              <a:defRPr sz="1425" b="1"/>
            </a:lvl1pPr>
          </a:lstStyle>
          <a:p>
            <a:pPr lvl="0"/>
            <a:r>
              <a:rPr lang="ru-RU" dirty="0"/>
              <a:t>Заголовок 2 уровня</a:t>
            </a:r>
          </a:p>
        </p:txBody>
      </p:sp>
      <p:sp>
        <p:nvSpPr>
          <p:cNvPr id="10" name="Рисунок 9"/>
          <p:cNvSpPr>
            <a:spLocks noGrp="1"/>
          </p:cNvSpPr>
          <p:nvPr>
            <p:ph type="pic" sz="quarter" idx="27"/>
          </p:nvPr>
        </p:nvSpPr>
        <p:spPr>
          <a:xfrm>
            <a:off x="3782616" y="1410892"/>
            <a:ext cx="4266605" cy="2803326"/>
          </a:xfrm>
          <a:custGeom>
            <a:avLst/>
            <a:gdLst>
              <a:gd name="connsiteX0" fmla="*/ 0 w 5724525"/>
              <a:gd name="connsiteY0" fmla="*/ 0 h 3743325"/>
              <a:gd name="connsiteX1" fmla="*/ 1871663 w 5724525"/>
              <a:gd name="connsiteY1" fmla="*/ 0 h 3743325"/>
              <a:gd name="connsiteX2" fmla="*/ 1871663 w 5724525"/>
              <a:gd name="connsiteY2" fmla="*/ 1871663 h 3743325"/>
              <a:gd name="connsiteX3" fmla="*/ 5724525 w 5724525"/>
              <a:gd name="connsiteY3" fmla="*/ 1871663 h 3743325"/>
              <a:gd name="connsiteX4" fmla="*/ 5724525 w 5724525"/>
              <a:gd name="connsiteY4" fmla="*/ 3743325 h 3743325"/>
              <a:gd name="connsiteX5" fmla="*/ 0 w 5724525"/>
              <a:gd name="connsiteY5" fmla="*/ 3743325 h 3743325"/>
              <a:gd name="connsiteX6" fmla="*/ 0 w 5724525"/>
              <a:gd name="connsiteY6" fmla="*/ 0 h 3743325"/>
              <a:gd name="connsiteX0" fmla="*/ 0 w 5724525"/>
              <a:gd name="connsiteY0" fmla="*/ 0 h 3749675"/>
              <a:gd name="connsiteX1" fmla="*/ 1871663 w 5724525"/>
              <a:gd name="connsiteY1" fmla="*/ 0 h 3749675"/>
              <a:gd name="connsiteX2" fmla="*/ 1871663 w 5724525"/>
              <a:gd name="connsiteY2" fmla="*/ 1871663 h 3749675"/>
              <a:gd name="connsiteX3" fmla="*/ 5724525 w 5724525"/>
              <a:gd name="connsiteY3" fmla="*/ 1871663 h 3749675"/>
              <a:gd name="connsiteX4" fmla="*/ 4683125 w 5724525"/>
              <a:gd name="connsiteY4" fmla="*/ 3749675 h 3749675"/>
              <a:gd name="connsiteX5" fmla="*/ 0 w 5724525"/>
              <a:gd name="connsiteY5" fmla="*/ 3743325 h 3749675"/>
              <a:gd name="connsiteX6" fmla="*/ 0 w 5724525"/>
              <a:gd name="connsiteY6" fmla="*/ 0 h 3749675"/>
              <a:gd name="connsiteX0" fmla="*/ 0 w 4714875"/>
              <a:gd name="connsiteY0" fmla="*/ 0 h 3749675"/>
              <a:gd name="connsiteX1" fmla="*/ 1871663 w 4714875"/>
              <a:gd name="connsiteY1" fmla="*/ 0 h 3749675"/>
              <a:gd name="connsiteX2" fmla="*/ 1871663 w 4714875"/>
              <a:gd name="connsiteY2" fmla="*/ 1871663 h 3749675"/>
              <a:gd name="connsiteX3" fmla="*/ 4714875 w 4714875"/>
              <a:gd name="connsiteY3" fmla="*/ 1878013 h 3749675"/>
              <a:gd name="connsiteX4" fmla="*/ 4683125 w 4714875"/>
              <a:gd name="connsiteY4" fmla="*/ 3749675 h 3749675"/>
              <a:gd name="connsiteX5" fmla="*/ 0 w 4714875"/>
              <a:gd name="connsiteY5" fmla="*/ 3743325 h 3749675"/>
              <a:gd name="connsiteX6" fmla="*/ 0 w 4714875"/>
              <a:gd name="connsiteY6" fmla="*/ 0 h 3749675"/>
              <a:gd name="connsiteX0" fmla="*/ 0 w 5853113"/>
              <a:gd name="connsiteY0" fmla="*/ 0 h 3749675"/>
              <a:gd name="connsiteX1" fmla="*/ 1871663 w 5853113"/>
              <a:gd name="connsiteY1" fmla="*/ 0 h 3749675"/>
              <a:gd name="connsiteX2" fmla="*/ 5853113 w 5853113"/>
              <a:gd name="connsiteY2" fmla="*/ 1839913 h 3749675"/>
              <a:gd name="connsiteX3" fmla="*/ 4714875 w 5853113"/>
              <a:gd name="connsiteY3" fmla="*/ 1878013 h 3749675"/>
              <a:gd name="connsiteX4" fmla="*/ 4683125 w 5853113"/>
              <a:gd name="connsiteY4" fmla="*/ 3749675 h 3749675"/>
              <a:gd name="connsiteX5" fmla="*/ 0 w 5853113"/>
              <a:gd name="connsiteY5" fmla="*/ 3743325 h 3749675"/>
              <a:gd name="connsiteX6" fmla="*/ 0 w 5853113"/>
              <a:gd name="connsiteY6" fmla="*/ 0 h 3749675"/>
              <a:gd name="connsiteX0" fmla="*/ 0 w 5853113"/>
              <a:gd name="connsiteY0" fmla="*/ 0 h 3749675"/>
              <a:gd name="connsiteX1" fmla="*/ 5688013 w 5853113"/>
              <a:gd name="connsiteY1" fmla="*/ 0 h 3749675"/>
              <a:gd name="connsiteX2" fmla="*/ 5853113 w 5853113"/>
              <a:gd name="connsiteY2" fmla="*/ 1839913 h 3749675"/>
              <a:gd name="connsiteX3" fmla="*/ 4714875 w 5853113"/>
              <a:gd name="connsiteY3" fmla="*/ 1878013 h 3749675"/>
              <a:gd name="connsiteX4" fmla="*/ 4683125 w 5853113"/>
              <a:gd name="connsiteY4" fmla="*/ 3749675 h 3749675"/>
              <a:gd name="connsiteX5" fmla="*/ 0 w 5853113"/>
              <a:gd name="connsiteY5" fmla="*/ 3743325 h 3749675"/>
              <a:gd name="connsiteX6" fmla="*/ 0 w 5853113"/>
              <a:gd name="connsiteY6" fmla="*/ 0 h 3749675"/>
              <a:gd name="connsiteX0" fmla="*/ 0 w 5688013"/>
              <a:gd name="connsiteY0" fmla="*/ 0 h 3749675"/>
              <a:gd name="connsiteX1" fmla="*/ 5688013 w 5688013"/>
              <a:gd name="connsiteY1" fmla="*/ 0 h 3749675"/>
              <a:gd name="connsiteX2" fmla="*/ 5668963 w 5688013"/>
              <a:gd name="connsiteY2" fmla="*/ 461963 h 3749675"/>
              <a:gd name="connsiteX3" fmla="*/ 4714875 w 5688013"/>
              <a:gd name="connsiteY3" fmla="*/ 1878013 h 3749675"/>
              <a:gd name="connsiteX4" fmla="*/ 4683125 w 5688013"/>
              <a:gd name="connsiteY4" fmla="*/ 3749675 h 3749675"/>
              <a:gd name="connsiteX5" fmla="*/ 0 w 5688013"/>
              <a:gd name="connsiteY5" fmla="*/ 3743325 h 3749675"/>
              <a:gd name="connsiteX6" fmla="*/ 0 w 5688013"/>
              <a:gd name="connsiteY6" fmla="*/ 0 h 3749675"/>
              <a:gd name="connsiteX0" fmla="*/ 0 w 5688013"/>
              <a:gd name="connsiteY0" fmla="*/ 0 h 3749675"/>
              <a:gd name="connsiteX1" fmla="*/ 5688013 w 5688013"/>
              <a:gd name="connsiteY1" fmla="*/ 0 h 3749675"/>
              <a:gd name="connsiteX2" fmla="*/ 5668963 w 5688013"/>
              <a:gd name="connsiteY2" fmla="*/ 461963 h 3749675"/>
              <a:gd name="connsiteX3" fmla="*/ 4664075 w 5688013"/>
              <a:gd name="connsiteY3" fmla="*/ 525463 h 3749675"/>
              <a:gd name="connsiteX4" fmla="*/ 4683125 w 5688013"/>
              <a:gd name="connsiteY4" fmla="*/ 3749675 h 3749675"/>
              <a:gd name="connsiteX5" fmla="*/ 0 w 5688013"/>
              <a:gd name="connsiteY5" fmla="*/ 3743325 h 3749675"/>
              <a:gd name="connsiteX6" fmla="*/ 0 w 5688013"/>
              <a:gd name="connsiteY6" fmla="*/ 0 h 3749675"/>
              <a:gd name="connsiteX0" fmla="*/ 0 w 5688013"/>
              <a:gd name="connsiteY0" fmla="*/ 0 h 3749675"/>
              <a:gd name="connsiteX1" fmla="*/ 5688013 w 5688013"/>
              <a:gd name="connsiteY1" fmla="*/ 0 h 3749675"/>
              <a:gd name="connsiteX2" fmla="*/ 5668963 w 5688013"/>
              <a:gd name="connsiteY2" fmla="*/ 461963 h 3749675"/>
              <a:gd name="connsiteX3" fmla="*/ 5273675 w 5688013"/>
              <a:gd name="connsiteY3" fmla="*/ 493712 h 3749675"/>
              <a:gd name="connsiteX4" fmla="*/ 4664075 w 5688013"/>
              <a:gd name="connsiteY4" fmla="*/ 525463 h 3749675"/>
              <a:gd name="connsiteX5" fmla="*/ 4683125 w 5688013"/>
              <a:gd name="connsiteY5" fmla="*/ 3749675 h 3749675"/>
              <a:gd name="connsiteX6" fmla="*/ 0 w 5688013"/>
              <a:gd name="connsiteY6" fmla="*/ 3743325 h 3749675"/>
              <a:gd name="connsiteX7" fmla="*/ 0 w 5688013"/>
              <a:gd name="connsiteY7" fmla="*/ 0 h 3749675"/>
              <a:gd name="connsiteX0" fmla="*/ 0 w 5688013"/>
              <a:gd name="connsiteY0" fmla="*/ 0 h 3749675"/>
              <a:gd name="connsiteX1" fmla="*/ 5688013 w 5688013"/>
              <a:gd name="connsiteY1" fmla="*/ 0 h 3749675"/>
              <a:gd name="connsiteX2" fmla="*/ 5668963 w 5688013"/>
              <a:gd name="connsiteY2" fmla="*/ 461963 h 3749675"/>
              <a:gd name="connsiteX3" fmla="*/ 4835525 w 5688013"/>
              <a:gd name="connsiteY3" fmla="*/ 442912 h 3749675"/>
              <a:gd name="connsiteX4" fmla="*/ 4664075 w 5688013"/>
              <a:gd name="connsiteY4" fmla="*/ 525463 h 3749675"/>
              <a:gd name="connsiteX5" fmla="*/ 4683125 w 5688013"/>
              <a:gd name="connsiteY5" fmla="*/ 3749675 h 3749675"/>
              <a:gd name="connsiteX6" fmla="*/ 0 w 5688013"/>
              <a:gd name="connsiteY6" fmla="*/ 3743325 h 3749675"/>
              <a:gd name="connsiteX7" fmla="*/ 0 w 5688013"/>
              <a:gd name="connsiteY7" fmla="*/ 0 h 3749675"/>
              <a:gd name="connsiteX0" fmla="*/ 0 w 5688013"/>
              <a:gd name="connsiteY0" fmla="*/ 0 h 3743325"/>
              <a:gd name="connsiteX1" fmla="*/ 5688013 w 5688013"/>
              <a:gd name="connsiteY1" fmla="*/ 0 h 3743325"/>
              <a:gd name="connsiteX2" fmla="*/ 5668963 w 5688013"/>
              <a:gd name="connsiteY2" fmla="*/ 461963 h 3743325"/>
              <a:gd name="connsiteX3" fmla="*/ 4835525 w 5688013"/>
              <a:gd name="connsiteY3" fmla="*/ 442912 h 3743325"/>
              <a:gd name="connsiteX4" fmla="*/ 4664075 w 5688013"/>
              <a:gd name="connsiteY4" fmla="*/ 525463 h 3743325"/>
              <a:gd name="connsiteX5" fmla="*/ 4661694 w 5688013"/>
              <a:gd name="connsiteY5" fmla="*/ 3718718 h 3743325"/>
              <a:gd name="connsiteX6" fmla="*/ 0 w 5688013"/>
              <a:gd name="connsiteY6" fmla="*/ 3743325 h 3743325"/>
              <a:gd name="connsiteX7" fmla="*/ 0 w 5688013"/>
              <a:gd name="connsiteY7" fmla="*/ 0 h 3743325"/>
              <a:gd name="connsiteX0" fmla="*/ 4763 w 5692776"/>
              <a:gd name="connsiteY0" fmla="*/ 0 h 3724275"/>
              <a:gd name="connsiteX1" fmla="*/ 5692776 w 5692776"/>
              <a:gd name="connsiteY1" fmla="*/ 0 h 3724275"/>
              <a:gd name="connsiteX2" fmla="*/ 5673726 w 5692776"/>
              <a:gd name="connsiteY2" fmla="*/ 461963 h 3724275"/>
              <a:gd name="connsiteX3" fmla="*/ 4840288 w 5692776"/>
              <a:gd name="connsiteY3" fmla="*/ 442912 h 3724275"/>
              <a:gd name="connsiteX4" fmla="*/ 4668838 w 5692776"/>
              <a:gd name="connsiteY4" fmla="*/ 525463 h 3724275"/>
              <a:gd name="connsiteX5" fmla="*/ 4666457 w 5692776"/>
              <a:gd name="connsiteY5" fmla="*/ 3718718 h 3724275"/>
              <a:gd name="connsiteX6" fmla="*/ 0 w 5692776"/>
              <a:gd name="connsiteY6" fmla="*/ 3724275 h 3724275"/>
              <a:gd name="connsiteX7" fmla="*/ 4763 w 5692776"/>
              <a:gd name="connsiteY7" fmla="*/ 0 h 3724275"/>
              <a:gd name="connsiteX0" fmla="*/ 2381 w 5690394"/>
              <a:gd name="connsiteY0" fmla="*/ 0 h 3736181"/>
              <a:gd name="connsiteX1" fmla="*/ 5690394 w 5690394"/>
              <a:gd name="connsiteY1" fmla="*/ 0 h 3736181"/>
              <a:gd name="connsiteX2" fmla="*/ 5671344 w 5690394"/>
              <a:gd name="connsiteY2" fmla="*/ 461963 h 3736181"/>
              <a:gd name="connsiteX3" fmla="*/ 4837906 w 5690394"/>
              <a:gd name="connsiteY3" fmla="*/ 44291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71344 w 5690394"/>
              <a:gd name="connsiteY2" fmla="*/ 461963 h 3736181"/>
              <a:gd name="connsiteX3" fmla="*/ 4778374 w 5690394"/>
              <a:gd name="connsiteY3" fmla="*/ 421480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5632 w 5690394"/>
              <a:gd name="connsiteY2" fmla="*/ 431007 h 3736181"/>
              <a:gd name="connsiteX3" fmla="*/ 4778374 w 5690394"/>
              <a:gd name="connsiteY3" fmla="*/ 421480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5632 w 5690394"/>
              <a:gd name="connsiteY2" fmla="*/ 431007 h 3736181"/>
              <a:gd name="connsiteX3" fmla="*/ 4787899 w 5690394"/>
              <a:gd name="connsiteY3" fmla="*/ 42624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5632 w 5690394"/>
              <a:gd name="connsiteY2" fmla="*/ 431007 h 3736181"/>
              <a:gd name="connsiteX3" fmla="*/ 4787899 w 5690394"/>
              <a:gd name="connsiteY3" fmla="*/ 42624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5632 w 5690394"/>
              <a:gd name="connsiteY2" fmla="*/ 431007 h 3736181"/>
              <a:gd name="connsiteX3" fmla="*/ 4787899 w 5690394"/>
              <a:gd name="connsiteY3" fmla="*/ 42624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3251 w 5690394"/>
              <a:gd name="connsiteY2" fmla="*/ 421482 h 3736181"/>
              <a:gd name="connsiteX3" fmla="*/ 4787899 w 5690394"/>
              <a:gd name="connsiteY3" fmla="*/ 42624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0869 w 5690394"/>
              <a:gd name="connsiteY2" fmla="*/ 428626 h 3736181"/>
              <a:gd name="connsiteX3" fmla="*/ 4787899 w 5690394"/>
              <a:gd name="connsiteY3" fmla="*/ 42624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83250"/>
              <a:gd name="connsiteY0" fmla="*/ 0 h 3736181"/>
              <a:gd name="connsiteX1" fmla="*/ 5683250 w 5683250"/>
              <a:gd name="connsiteY1" fmla="*/ 2381 h 3736181"/>
              <a:gd name="connsiteX2" fmla="*/ 5680869 w 5683250"/>
              <a:gd name="connsiteY2" fmla="*/ 428626 h 3736181"/>
              <a:gd name="connsiteX3" fmla="*/ 4787899 w 5683250"/>
              <a:gd name="connsiteY3" fmla="*/ 426242 h 3736181"/>
              <a:gd name="connsiteX4" fmla="*/ 4666456 w 5683250"/>
              <a:gd name="connsiteY4" fmla="*/ 525463 h 3736181"/>
              <a:gd name="connsiteX5" fmla="*/ 4664075 w 5683250"/>
              <a:gd name="connsiteY5" fmla="*/ 3718718 h 3736181"/>
              <a:gd name="connsiteX6" fmla="*/ 0 w 5683250"/>
              <a:gd name="connsiteY6" fmla="*/ 3736181 h 3736181"/>
              <a:gd name="connsiteX7" fmla="*/ 2381 w 5683250"/>
              <a:gd name="connsiteY7" fmla="*/ 0 h 3736181"/>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67247 w 5683250"/>
              <a:gd name="connsiteY5" fmla="*/ 3737768 h 3737768"/>
              <a:gd name="connsiteX6" fmla="*/ 0 w 5683250"/>
              <a:gd name="connsiteY6" fmla="*/ 3736181 h 3737768"/>
              <a:gd name="connsiteX7" fmla="*/ 2381 w 5683250"/>
              <a:gd name="connsiteY7" fmla="*/ 0 h 3737768"/>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67449 w 5683250"/>
              <a:gd name="connsiteY5" fmla="*/ 1962149 h 3737768"/>
              <a:gd name="connsiteX6" fmla="*/ 4667247 w 5683250"/>
              <a:gd name="connsiteY6" fmla="*/ 3737768 h 3737768"/>
              <a:gd name="connsiteX7" fmla="*/ 0 w 5683250"/>
              <a:gd name="connsiteY7" fmla="*/ 3736181 h 3737768"/>
              <a:gd name="connsiteX8" fmla="*/ 2381 w 5683250"/>
              <a:gd name="connsiteY8" fmla="*/ 0 h 3737768"/>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67449 w 5683250"/>
              <a:gd name="connsiteY5" fmla="*/ 1962149 h 3737768"/>
              <a:gd name="connsiteX6" fmla="*/ 4667247 w 5683250"/>
              <a:gd name="connsiteY6" fmla="*/ 3737768 h 3737768"/>
              <a:gd name="connsiteX7" fmla="*/ 0 w 5683250"/>
              <a:gd name="connsiteY7" fmla="*/ 3736181 h 3737768"/>
              <a:gd name="connsiteX8" fmla="*/ 2381 w 5683250"/>
              <a:gd name="connsiteY8" fmla="*/ 0 h 3737768"/>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50796 w 5683250"/>
              <a:gd name="connsiteY5" fmla="*/ 890586 h 3737768"/>
              <a:gd name="connsiteX6" fmla="*/ 4667449 w 5683250"/>
              <a:gd name="connsiteY6" fmla="*/ 1962149 h 3737768"/>
              <a:gd name="connsiteX7" fmla="*/ 4667247 w 5683250"/>
              <a:gd name="connsiteY7" fmla="*/ 3737768 h 3737768"/>
              <a:gd name="connsiteX8" fmla="*/ 0 w 5683250"/>
              <a:gd name="connsiteY8" fmla="*/ 3736181 h 3737768"/>
              <a:gd name="connsiteX9" fmla="*/ 2381 w 5683250"/>
              <a:gd name="connsiteY9" fmla="*/ 0 h 3737768"/>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65070 w 5683250"/>
              <a:gd name="connsiteY5" fmla="*/ 890586 h 3737768"/>
              <a:gd name="connsiteX6" fmla="*/ 4667449 w 5683250"/>
              <a:gd name="connsiteY6" fmla="*/ 1962149 h 3737768"/>
              <a:gd name="connsiteX7" fmla="*/ 4667247 w 5683250"/>
              <a:gd name="connsiteY7" fmla="*/ 3737768 h 3737768"/>
              <a:gd name="connsiteX8" fmla="*/ 0 w 5683250"/>
              <a:gd name="connsiteY8" fmla="*/ 3736181 h 3737768"/>
              <a:gd name="connsiteX9" fmla="*/ 2381 w 5683250"/>
              <a:gd name="connsiteY9" fmla="*/ 0 h 3737768"/>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65070 w 5683250"/>
              <a:gd name="connsiteY5" fmla="*/ 890586 h 3737768"/>
              <a:gd name="connsiteX6" fmla="*/ 4667449 w 5683250"/>
              <a:gd name="connsiteY6" fmla="*/ 1962149 h 3737768"/>
              <a:gd name="connsiteX7" fmla="*/ 4667247 w 5683250"/>
              <a:gd name="connsiteY7" fmla="*/ 3737768 h 3737768"/>
              <a:gd name="connsiteX8" fmla="*/ 0 w 5683250"/>
              <a:gd name="connsiteY8" fmla="*/ 3736181 h 3737768"/>
              <a:gd name="connsiteX9" fmla="*/ 2381 w 5683250"/>
              <a:gd name="connsiteY9" fmla="*/ 0 h 3737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83250" h="3737768">
                <a:moveTo>
                  <a:pt x="2381" y="0"/>
                </a:moveTo>
                <a:lnTo>
                  <a:pt x="5683250" y="2381"/>
                </a:lnTo>
                <a:cubicBezTo>
                  <a:pt x="5681663" y="146050"/>
                  <a:pt x="5682456" y="284957"/>
                  <a:pt x="5680869" y="428626"/>
                </a:cubicBezTo>
                <a:lnTo>
                  <a:pt x="4787899" y="426242"/>
                </a:lnTo>
                <a:cubicBezTo>
                  <a:pt x="4671218" y="447410"/>
                  <a:pt x="4666456" y="518582"/>
                  <a:pt x="4666456" y="525463"/>
                </a:cubicBezTo>
                <a:cubicBezTo>
                  <a:pt x="4665017" y="609998"/>
                  <a:pt x="4664905" y="651138"/>
                  <a:pt x="4665070" y="890586"/>
                </a:cubicBezTo>
                <a:cubicBezTo>
                  <a:pt x="4665236" y="1130034"/>
                  <a:pt x="4664707" y="1487619"/>
                  <a:pt x="4667449" y="1962149"/>
                </a:cubicBezTo>
                <a:cubicBezTo>
                  <a:pt x="4670191" y="2436679"/>
                  <a:pt x="4669626" y="2818209"/>
                  <a:pt x="4667247" y="3737768"/>
                </a:cubicBezTo>
                <a:lnTo>
                  <a:pt x="0" y="3736181"/>
                </a:lnTo>
                <a:cubicBezTo>
                  <a:pt x="1588" y="2494756"/>
                  <a:pt x="793" y="1241425"/>
                  <a:pt x="2381" y="0"/>
                </a:cubicBezTo>
                <a:close/>
              </a:path>
            </a:pathLst>
          </a:custGeom>
        </p:spPr>
        <p:txBody>
          <a:bodyPr/>
          <a:lstStyle/>
          <a:p>
            <a:endParaRPr lang="ru-RU"/>
          </a:p>
        </p:txBody>
      </p:sp>
      <p:sp>
        <p:nvSpPr>
          <p:cNvPr id="13" name="Рисунок 12"/>
          <p:cNvSpPr>
            <a:spLocks noGrp="1"/>
          </p:cNvSpPr>
          <p:nvPr>
            <p:ph type="pic" sz="quarter" idx="28"/>
          </p:nvPr>
        </p:nvSpPr>
        <p:spPr>
          <a:xfrm>
            <a:off x="7353300" y="2077641"/>
            <a:ext cx="1338263" cy="2351484"/>
          </a:xfrm>
        </p:spPr>
        <p:txBody>
          <a:bodyPr/>
          <a:lstStyle/>
          <a:p>
            <a:endParaRPr lang="ru-RU"/>
          </a:p>
        </p:txBody>
      </p:sp>
      <p:sp>
        <p:nvSpPr>
          <p:cNvPr id="26" name="Subtitle 2"/>
          <p:cNvSpPr>
            <a:spLocks noGrp="1"/>
          </p:cNvSpPr>
          <p:nvPr>
            <p:ph type="subTitle" idx="1" hasCustomPrompt="1"/>
          </p:nvPr>
        </p:nvSpPr>
        <p:spPr>
          <a:xfrm>
            <a:off x="359048" y="804377"/>
            <a:ext cx="7977083" cy="405210"/>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Образец подзаголовка, образец подзаголовка, образец подзаголовка, образец подзаголовка, образец подзаголовка, образец подзаголовка</a:t>
            </a:r>
            <a:endParaRPr lang="en-US" dirty="0"/>
          </a:p>
        </p:txBody>
      </p:sp>
      <p:sp>
        <p:nvSpPr>
          <p:cNvPr id="36" name="Текст 13"/>
          <p:cNvSpPr>
            <a:spLocks noGrp="1"/>
          </p:cNvSpPr>
          <p:nvPr>
            <p:ph type="body" sz="quarter" idx="26" hasCustomPrompt="1"/>
          </p:nvPr>
        </p:nvSpPr>
        <p:spPr>
          <a:xfrm>
            <a:off x="361094" y="231729"/>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37" name="Title Placeholder 1"/>
          <p:cNvSpPr>
            <a:spLocks noGrp="1"/>
          </p:cNvSpPr>
          <p:nvPr>
            <p:ph type="title"/>
          </p:nvPr>
        </p:nvSpPr>
        <p:spPr>
          <a:xfrm>
            <a:off x="348604" y="388248"/>
            <a:ext cx="7976813" cy="435289"/>
          </a:xfrm>
          <a:prstGeom prst="rect">
            <a:avLst/>
          </a:prstGeom>
        </p:spPr>
        <p:txBody>
          <a:bodyPr vert="horz" lIns="91440" tIns="45720" rIns="91440" bIns="45720" rtlCol="0" anchor="t">
            <a:normAutofit/>
          </a:bodyPr>
          <a:lstStyle/>
          <a:p>
            <a:r>
              <a:rPr lang="ru-RU" dirty="0"/>
              <a:t>Образец заголовка</a:t>
            </a:r>
            <a:endParaRPr lang="en-US" dirty="0"/>
          </a:p>
        </p:txBody>
      </p:sp>
    </p:spTree>
    <p:extLst>
      <p:ext uri="{BB962C8B-B14F-4D97-AF65-F5344CB8AC3E}">
        <p14:creationId xmlns:p14="http://schemas.microsoft.com/office/powerpoint/2010/main" val="118997985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Основной слайд">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2143" y="145869"/>
            <a:ext cx="7886700" cy="380498"/>
          </a:xfrm>
        </p:spPr>
        <p:txBody>
          <a:bodyPr>
            <a:normAutofit/>
          </a:bodyPr>
          <a:lstStyle>
            <a:lvl1pPr>
              <a:defRPr sz="1050">
                <a:solidFill>
                  <a:srgbClr val="212121"/>
                </a:solidFill>
                <a:latin typeface="Proxima Nova Rg" panose="02000506030000020004" pitchFamily="50" charset="0"/>
              </a:defRPr>
            </a:lvl1pPr>
          </a:lstStyle>
          <a:p>
            <a:r>
              <a:rPr lang="ru-RU"/>
              <a:t>Образец заголовка</a:t>
            </a:r>
          </a:p>
        </p:txBody>
      </p:sp>
      <p:sp>
        <p:nvSpPr>
          <p:cNvPr id="8" name="Заголовок 1"/>
          <p:cNvSpPr txBox="1">
            <a:spLocks/>
          </p:cNvSpPr>
          <p:nvPr userDrawn="1"/>
        </p:nvSpPr>
        <p:spPr>
          <a:xfrm>
            <a:off x="1502435" y="1029562"/>
            <a:ext cx="6966408" cy="3205430"/>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1400" kern="1200">
                <a:solidFill>
                  <a:srgbClr val="212121"/>
                </a:solidFill>
                <a:latin typeface="Proxima Nova Rg" panose="02000506030000020004" pitchFamily="50" charset="0"/>
                <a:ea typeface="+mj-ea"/>
                <a:cs typeface="+mj-cs"/>
              </a:defRPr>
            </a:lvl1pPr>
          </a:lstStyle>
          <a:p>
            <a:endParaRPr lang="ru-RU" sz="2025"/>
          </a:p>
        </p:txBody>
      </p:sp>
    </p:spTree>
    <p:extLst>
      <p:ext uri="{BB962C8B-B14F-4D97-AF65-F5344CB8AC3E}">
        <p14:creationId xmlns:p14="http://schemas.microsoft.com/office/powerpoint/2010/main" val="323677013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42999" y="1653648"/>
            <a:ext cx="6858000" cy="791832"/>
          </a:xfrm>
        </p:spPr>
        <p:txBody>
          <a:bodyPr anchor="b"/>
          <a:lstStyle>
            <a:lvl1pPr algn="ctr">
              <a:defRPr sz="4500" b="1"/>
            </a:lvl1pPr>
          </a:lstStyle>
          <a:p>
            <a:r>
              <a:rPr lang="ru-RU" dirty="0"/>
              <a:t>Образец заголовка</a:t>
            </a:r>
            <a:endParaRPr lang="en-US" dirty="0"/>
          </a:p>
        </p:txBody>
      </p:sp>
      <p:sp>
        <p:nvSpPr>
          <p:cNvPr id="3" name="Subtitle 2"/>
          <p:cNvSpPr>
            <a:spLocks noGrp="1"/>
          </p:cNvSpPr>
          <p:nvPr>
            <p:ph type="subTitle" idx="1"/>
          </p:nvPr>
        </p:nvSpPr>
        <p:spPr>
          <a:xfrm>
            <a:off x="1142999" y="2572727"/>
            <a:ext cx="6858000" cy="405210"/>
          </a:xfrm>
        </p:spPr>
        <p:txBody>
          <a:bodyPr>
            <a:normAutofit/>
          </a:bodyPr>
          <a:lstStyle>
            <a:lvl1pPr marL="0" indent="0" algn="ctr">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Образец подзаголовка</a:t>
            </a:r>
            <a:endParaRPr lang="en-US" dirty="0"/>
          </a:p>
        </p:txBody>
      </p:sp>
    </p:spTree>
    <p:extLst>
      <p:ext uri="{BB962C8B-B14F-4D97-AF65-F5344CB8AC3E}">
        <p14:creationId xmlns:p14="http://schemas.microsoft.com/office/powerpoint/2010/main" val="76145974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Текстовая страница">
    <p:spTree>
      <p:nvGrpSpPr>
        <p:cNvPr id="1" name=""/>
        <p:cNvGrpSpPr/>
        <p:nvPr/>
      </p:nvGrpSpPr>
      <p:grpSpPr>
        <a:xfrm>
          <a:off x="0" y="0"/>
          <a:ext cx="0" cy="0"/>
          <a:chOff x="0" y="0"/>
          <a:chExt cx="0" cy="0"/>
        </a:xfrm>
      </p:grpSpPr>
      <p:pic>
        <p:nvPicPr>
          <p:cNvPr id="11" name="Рисунок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2450" y="184913"/>
            <a:ext cx="326883" cy="326883"/>
          </a:xfrm>
          <a:prstGeom prst="rect">
            <a:avLst/>
          </a:prstGeom>
        </p:spPr>
      </p:pic>
      <p:sp>
        <p:nvSpPr>
          <p:cNvPr id="3" name="Subtitle 2"/>
          <p:cNvSpPr>
            <a:spLocks noGrp="1"/>
          </p:cNvSpPr>
          <p:nvPr>
            <p:ph type="subTitle" idx="1" hasCustomPrompt="1"/>
          </p:nvPr>
        </p:nvSpPr>
        <p:spPr>
          <a:xfrm>
            <a:off x="354886" y="797244"/>
            <a:ext cx="7966522"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Образец подзаголовка, образец подзаголовка, образец подзаголовка, образец подзаголовка, образец подзаголовка, образец подзаголовка</a:t>
            </a:r>
            <a:endParaRPr lang="en-US" dirty="0"/>
          </a:p>
        </p:txBody>
      </p:sp>
      <p:sp>
        <p:nvSpPr>
          <p:cNvPr id="5" name="Текст 13"/>
          <p:cNvSpPr>
            <a:spLocks noGrp="1"/>
          </p:cNvSpPr>
          <p:nvPr>
            <p:ph type="body" sz="quarter" idx="22" hasCustomPrompt="1"/>
          </p:nvPr>
        </p:nvSpPr>
        <p:spPr>
          <a:xfrm>
            <a:off x="355300"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12" name="Title Placeholder 1"/>
          <p:cNvSpPr>
            <a:spLocks noGrp="1"/>
          </p:cNvSpPr>
          <p:nvPr>
            <p:ph type="title" hasCustomPrompt="1"/>
          </p:nvPr>
        </p:nvSpPr>
        <p:spPr>
          <a:xfrm>
            <a:off x="352074" y="390117"/>
            <a:ext cx="7976813" cy="394528"/>
          </a:xfrm>
          <a:prstGeom prst="rect">
            <a:avLst/>
          </a:prstGeom>
        </p:spPr>
        <p:txBody>
          <a:bodyPr vert="horz" lIns="91440" tIns="45720" rIns="91440" bIns="45720" rtlCol="0" anchor="t">
            <a:normAutofit/>
          </a:bodyPr>
          <a:lstStyle>
            <a:lvl1pPr>
              <a:defRPr/>
            </a:lvl1pPr>
          </a:lstStyle>
          <a:p>
            <a:r>
              <a:rPr lang="ru-RU" dirty="0"/>
              <a:t>Образец заголовка </a:t>
            </a:r>
            <a:endParaRPr lang="en-US" dirty="0"/>
          </a:p>
        </p:txBody>
      </p:sp>
    </p:spTree>
    <p:extLst>
      <p:ext uri="{BB962C8B-B14F-4D97-AF65-F5344CB8AC3E}">
        <p14:creationId xmlns:p14="http://schemas.microsoft.com/office/powerpoint/2010/main" val="197806451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Титульная обложка">
    <p:spTree>
      <p:nvGrpSpPr>
        <p:cNvPr id="1" name=""/>
        <p:cNvGrpSpPr/>
        <p:nvPr/>
      </p:nvGrpSpPr>
      <p:grpSpPr>
        <a:xfrm>
          <a:off x="0" y="0"/>
          <a:ext cx="0" cy="0"/>
          <a:chOff x="0" y="0"/>
          <a:chExt cx="0" cy="0"/>
        </a:xfrm>
      </p:grpSpPr>
      <p:sp>
        <p:nvSpPr>
          <p:cNvPr id="11" name="Прямоугольник 10"/>
          <p:cNvSpPr/>
          <p:nvPr userDrawn="1"/>
        </p:nvSpPr>
        <p:spPr>
          <a:xfrm>
            <a:off x="0" y="-4558"/>
            <a:ext cx="9144000" cy="5148058"/>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0" name="Рисунок 2"/>
          <p:cNvSpPr>
            <a:spLocks noGrp="1"/>
          </p:cNvSpPr>
          <p:nvPr>
            <p:ph type="pic" sz="quarter" idx="10"/>
          </p:nvPr>
        </p:nvSpPr>
        <p:spPr>
          <a:xfrm>
            <a:off x="0" y="0"/>
            <a:ext cx="9144000" cy="5143500"/>
          </a:xfrm>
        </p:spPr>
        <p:txBody>
          <a:bodyPr/>
          <a:lstStyle/>
          <a:p>
            <a:endParaRPr lang="ru-RU" dirty="0"/>
          </a:p>
        </p:txBody>
      </p:sp>
      <p:sp>
        <p:nvSpPr>
          <p:cNvPr id="4" name="Прямоугольник 3"/>
          <p:cNvSpPr/>
          <p:nvPr userDrawn="1"/>
        </p:nvSpPr>
        <p:spPr>
          <a:xfrm>
            <a:off x="397744" y="3560648"/>
            <a:ext cx="7046044" cy="705957"/>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50" dirty="0"/>
              <a:t>                </a:t>
            </a:r>
          </a:p>
        </p:txBody>
      </p:sp>
      <p:pic>
        <p:nvPicPr>
          <p:cNvPr id="7" name="Рисунок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94747" y="381596"/>
            <a:ext cx="575054" cy="575054"/>
          </a:xfrm>
          <a:prstGeom prst="rect">
            <a:avLst/>
          </a:prstGeom>
        </p:spPr>
      </p:pic>
    </p:spTree>
    <p:extLst>
      <p:ext uri="{BB962C8B-B14F-4D97-AF65-F5344CB8AC3E}">
        <p14:creationId xmlns:p14="http://schemas.microsoft.com/office/powerpoint/2010/main" val="415905694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Бордовая обложка">
    <p:spTree>
      <p:nvGrpSpPr>
        <p:cNvPr id="1" name=""/>
        <p:cNvGrpSpPr/>
        <p:nvPr/>
      </p:nvGrpSpPr>
      <p:grpSpPr>
        <a:xfrm>
          <a:off x="0" y="0"/>
          <a:ext cx="0" cy="0"/>
          <a:chOff x="0" y="0"/>
          <a:chExt cx="0" cy="0"/>
        </a:xfrm>
      </p:grpSpPr>
      <p:sp>
        <p:nvSpPr>
          <p:cNvPr id="2" name="Прямоугольник 1"/>
          <p:cNvSpPr/>
          <p:nvPr userDrawn="1"/>
        </p:nvSpPr>
        <p:spPr>
          <a:xfrm>
            <a:off x="-1991" y="-8330"/>
            <a:ext cx="9156901" cy="5165056"/>
          </a:xfrm>
          <a:prstGeom prst="rect">
            <a:avLst/>
          </a:prstGeom>
          <a:solidFill>
            <a:srgbClr val="FFCD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4" name="Рисунок 3"/>
          <p:cNvSpPr>
            <a:spLocks noGrp="1"/>
          </p:cNvSpPr>
          <p:nvPr>
            <p:ph type="pic" sz="quarter" idx="10"/>
          </p:nvPr>
        </p:nvSpPr>
        <p:spPr>
          <a:xfrm>
            <a:off x="2711" y="-3856"/>
            <a:ext cx="9157097" cy="5148263"/>
          </a:xfrm>
        </p:spPr>
        <p:txBody>
          <a:bodyPr vert="horz"/>
          <a:lstStyle>
            <a:lvl1pPr>
              <a:defRPr>
                <a:solidFill>
                  <a:schemeClr val="tx1"/>
                </a:solidFill>
              </a:defRPr>
            </a:lvl1pPr>
          </a:lstStyle>
          <a:p>
            <a:endParaRPr lang="ru-RU" dirty="0"/>
          </a:p>
        </p:txBody>
      </p:sp>
      <p:sp>
        <p:nvSpPr>
          <p:cNvPr id="6" name="Прямоугольник 5"/>
          <p:cNvSpPr/>
          <p:nvPr userDrawn="1"/>
        </p:nvSpPr>
        <p:spPr>
          <a:xfrm>
            <a:off x="386535" y="-4559"/>
            <a:ext cx="9144000" cy="51612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Tree>
    <p:extLst>
      <p:ext uri="{BB962C8B-B14F-4D97-AF65-F5344CB8AC3E}">
        <p14:creationId xmlns:p14="http://schemas.microsoft.com/office/powerpoint/2010/main" val="263573155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Текстовая страница 2">
    <p:spTree>
      <p:nvGrpSpPr>
        <p:cNvPr id="1" name=""/>
        <p:cNvGrpSpPr/>
        <p:nvPr/>
      </p:nvGrpSpPr>
      <p:grpSpPr>
        <a:xfrm>
          <a:off x="0" y="0"/>
          <a:ext cx="0" cy="0"/>
          <a:chOff x="0" y="0"/>
          <a:chExt cx="0" cy="0"/>
        </a:xfrm>
      </p:grpSpPr>
      <p:sp>
        <p:nvSpPr>
          <p:cNvPr id="14" name="Текст 13"/>
          <p:cNvSpPr>
            <a:spLocks noGrp="1"/>
          </p:cNvSpPr>
          <p:nvPr>
            <p:ph type="body" sz="quarter" idx="10" hasCustomPrompt="1"/>
          </p:nvPr>
        </p:nvSpPr>
        <p:spPr>
          <a:xfrm>
            <a:off x="358895" y="1824676"/>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16" name="Текст 15"/>
          <p:cNvSpPr>
            <a:spLocks noGrp="1"/>
          </p:cNvSpPr>
          <p:nvPr>
            <p:ph type="body" sz="quarter" idx="11" hasCustomPrompt="1"/>
          </p:nvPr>
        </p:nvSpPr>
        <p:spPr>
          <a:xfrm>
            <a:off x="358895" y="1617405"/>
            <a:ext cx="3149348" cy="297331"/>
          </a:xfrm>
        </p:spPr>
        <p:txBody>
          <a:bodyPr>
            <a:normAutofit/>
          </a:bodyPr>
          <a:lstStyle>
            <a:lvl1pPr>
              <a:defRPr sz="1425" b="1"/>
            </a:lvl1pPr>
          </a:lstStyle>
          <a:p>
            <a:pPr lvl="0"/>
            <a:r>
              <a:rPr lang="ru-RU" dirty="0"/>
              <a:t>Заголовок 2 уровня</a:t>
            </a:r>
          </a:p>
        </p:txBody>
      </p:sp>
      <p:pic>
        <p:nvPicPr>
          <p:cNvPr id="11" name="Рисунок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2450" y="184913"/>
            <a:ext cx="326883" cy="326883"/>
          </a:xfrm>
          <a:prstGeom prst="rect">
            <a:avLst/>
          </a:prstGeom>
        </p:spPr>
      </p:pic>
      <p:sp>
        <p:nvSpPr>
          <p:cNvPr id="19" name="Текст 13"/>
          <p:cNvSpPr>
            <a:spLocks noGrp="1"/>
          </p:cNvSpPr>
          <p:nvPr>
            <p:ph type="body" sz="quarter" idx="12" hasCustomPrompt="1"/>
          </p:nvPr>
        </p:nvSpPr>
        <p:spPr>
          <a:xfrm>
            <a:off x="348604" y="2784193"/>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20" name="Текст 15"/>
          <p:cNvSpPr>
            <a:spLocks noGrp="1"/>
          </p:cNvSpPr>
          <p:nvPr>
            <p:ph type="body" sz="quarter" idx="13" hasCustomPrompt="1"/>
          </p:nvPr>
        </p:nvSpPr>
        <p:spPr>
          <a:xfrm>
            <a:off x="348604" y="2576922"/>
            <a:ext cx="3149348" cy="297331"/>
          </a:xfrm>
        </p:spPr>
        <p:txBody>
          <a:bodyPr>
            <a:normAutofit/>
          </a:bodyPr>
          <a:lstStyle>
            <a:lvl1pPr>
              <a:defRPr sz="1425" b="1"/>
            </a:lvl1pPr>
          </a:lstStyle>
          <a:p>
            <a:pPr lvl="0"/>
            <a:r>
              <a:rPr lang="ru-RU" dirty="0"/>
              <a:t>Заголовок 2 уровня</a:t>
            </a:r>
          </a:p>
        </p:txBody>
      </p:sp>
      <p:sp>
        <p:nvSpPr>
          <p:cNvPr id="21" name="Текст 13"/>
          <p:cNvSpPr>
            <a:spLocks noGrp="1"/>
          </p:cNvSpPr>
          <p:nvPr>
            <p:ph type="body" sz="quarter" idx="14" hasCustomPrompt="1"/>
          </p:nvPr>
        </p:nvSpPr>
        <p:spPr>
          <a:xfrm>
            <a:off x="358895" y="3725995"/>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22" name="Текст 15"/>
          <p:cNvSpPr>
            <a:spLocks noGrp="1"/>
          </p:cNvSpPr>
          <p:nvPr>
            <p:ph type="body" sz="quarter" idx="15" hasCustomPrompt="1"/>
          </p:nvPr>
        </p:nvSpPr>
        <p:spPr>
          <a:xfrm>
            <a:off x="358895" y="3518724"/>
            <a:ext cx="3149348" cy="297331"/>
          </a:xfrm>
        </p:spPr>
        <p:txBody>
          <a:bodyPr>
            <a:normAutofit/>
          </a:bodyPr>
          <a:lstStyle>
            <a:lvl1pPr>
              <a:defRPr sz="1425" b="1"/>
            </a:lvl1pPr>
          </a:lstStyle>
          <a:p>
            <a:pPr lvl="0"/>
            <a:r>
              <a:rPr lang="ru-RU" dirty="0"/>
              <a:t>Заголовок 2 уровня</a:t>
            </a:r>
          </a:p>
        </p:txBody>
      </p:sp>
      <p:sp>
        <p:nvSpPr>
          <p:cNvPr id="23" name="Subtitle 2"/>
          <p:cNvSpPr>
            <a:spLocks noGrp="1"/>
          </p:cNvSpPr>
          <p:nvPr>
            <p:ph type="subTitle" idx="1" hasCustomPrompt="1"/>
          </p:nvPr>
        </p:nvSpPr>
        <p:spPr>
          <a:xfrm>
            <a:off x="346393" y="797244"/>
            <a:ext cx="7966522"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Образец подзаголовка, образец подзаголовка, образец подзаголовка, образец подзаголовка, образец подзаголовка, образец подзаголовка</a:t>
            </a:r>
            <a:endParaRPr lang="en-US" dirty="0"/>
          </a:p>
        </p:txBody>
      </p:sp>
      <p:sp>
        <p:nvSpPr>
          <p:cNvPr id="30" name="Текст 13"/>
          <p:cNvSpPr>
            <a:spLocks noGrp="1"/>
          </p:cNvSpPr>
          <p:nvPr>
            <p:ph type="body" sz="quarter" idx="22" hasCustomPrompt="1"/>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31" name="Title Placeholder 1"/>
          <p:cNvSpPr>
            <a:spLocks noGrp="1"/>
          </p:cNvSpPr>
          <p:nvPr>
            <p:ph type="title" hasCustomPrompt="1"/>
          </p:nvPr>
        </p:nvSpPr>
        <p:spPr>
          <a:xfrm>
            <a:off x="343581" y="390117"/>
            <a:ext cx="7976813" cy="394528"/>
          </a:xfrm>
          <a:prstGeom prst="rect">
            <a:avLst/>
          </a:prstGeom>
        </p:spPr>
        <p:txBody>
          <a:bodyPr vert="horz" lIns="91440" tIns="45720" rIns="91440" bIns="45720" rtlCol="0" anchor="t">
            <a:normAutofit/>
          </a:bodyPr>
          <a:lstStyle>
            <a:lvl1pPr>
              <a:defRPr/>
            </a:lvl1pPr>
          </a:lstStyle>
          <a:p>
            <a:r>
              <a:rPr lang="ru-RU" dirty="0"/>
              <a:t>Образец заголовка </a:t>
            </a:r>
            <a:endParaRPr lang="en-US" dirty="0"/>
          </a:p>
        </p:txBody>
      </p:sp>
    </p:spTree>
    <p:extLst>
      <p:ext uri="{BB962C8B-B14F-4D97-AF65-F5344CB8AC3E}">
        <p14:creationId xmlns:p14="http://schemas.microsoft.com/office/powerpoint/2010/main" val="199167872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Ненумерованные списки">
    <p:spTree>
      <p:nvGrpSpPr>
        <p:cNvPr id="1" name=""/>
        <p:cNvGrpSpPr/>
        <p:nvPr/>
      </p:nvGrpSpPr>
      <p:grpSpPr>
        <a:xfrm>
          <a:off x="0" y="0"/>
          <a:ext cx="0" cy="0"/>
          <a:chOff x="0" y="0"/>
          <a:chExt cx="0" cy="0"/>
        </a:xfrm>
      </p:grpSpPr>
      <p:sp>
        <p:nvSpPr>
          <p:cNvPr id="44" name="Текст 13"/>
          <p:cNvSpPr>
            <a:spLocks noGrp="1"/>
          </p:cNvSpPr>
          <p:nvPr>
            <p:ph type="body" sz="quarter" idx="14" hasCustomPrompt="1"/>
          </p:nvPr>
        </p:nvSpPr>
        <p:spPr>
          <a:xfrm>
            <a:off x="414245" y="1297930"/>
            <a:ext cx="2393463" cy="949785"/>
          </a:xfrm>
        </p:spPr>
        <p:txBody>
          <a:bodyPr>
            <a:noAutofit/>
          </a:bodyPr>
          <a:lstStyle>
            <a:lvl1pPr marL="148500" indent="-148500">
              <a:lnSpc>
                <a:spcPts val="1650"/>
              </a:lnSpc>
              <a:buFont typeface="Arial" panose="020B0604020202020204" pitchFamily="34" charset="0"/>
              <a:buChar char="•"/>
              <a:defRPr sz="1500"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46" name="Текст 13"/>
          <p:cNvSpPr>
            <a:spLocks noGrp="1"/>
          </p:cNvSpPr>
          <p:nvPr>
            <p:ph type="body" sz="quarter" idx="23" hasCustomPrompt="1"/>
          </p:nvPr>
        </p:nvSpPr>
        <p:spPr>
          <a:xfrm>
            <a:off x="407165" y="2346860"/>
            <a:ext cx="2393463" cy="949785"/>
          </a:xfrm>
        </p:spPr>
        <p:txBody>
          <a:bodyPr>
            <a:noAutofit/>
          </a:bodyPr>
          <a:lstStyle>
            <a:lvl1pPr marL="148500" indent="-148500">
              <a:lnSpc>
                <a:spcPts val="1650"/>
              </a:lnSpc>
              <a:buFont typeface="Arial" panose="020B0604020202020204" pitchFamily="34" charset="0"/>
              <a:buChar char="•"/>
              <a:defRPr sz="1500"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47" name="Текст 13"/>
          <p:cNvSpPr>
            <a:spLocks noGrp="1"/>
          </p:cNvSpPr>
          <p:nvPr>
            <p:ph type="body" sz="quarter" idx="24" hasCustomPrompt="1"/>
          </p:nvPr>
        </p:nvSpPr>
        <p:spPr>
          <a:xfrm>
            <a:off x="400084" y="3407928"/>
            <a:ext cx="2393463" cy="949785"/>
          </a:xfrm>
        </p:spPr>
        <p:txBody>
          <a:bodyPr>
            <a:noAutofit/>
          </a:bodyPr>
          <a:lstStyle>
            <a:lvl1pPr marL="148500" indent="-148500">
              <a:lnSpc>
                <a:spcPts val="1650"/>
              </a:lnSpc>
              <a:buFont typeface="Arial" panose="020B0604020202020204" pitchFamily="34" charset="0"/>
              <a:buChar char="•"/>
              <a:defRPr sz="1500"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48" name="Текст 13"/>
          <p:cNvSpPr>
            <a:spLocks noGrp="1"/>
          </p:cNvSpPr>
          <p:nvPr>
            <p:ph type="body" sz="quarter" idx="25" hasCustomPrompt="1"/>
          </p:nvPr>
        </p:nvSpPr>
        <p:spPr>
          <a:xfrm>
            <a:off x="3248387" y="1312531"/>
            <a:ext cx="1869034" cy="800168"/>
          </a:xfrm>
        </p:spPr>
        <p:txBody>
          <a:bodyPr>
            <a:noAutofit/>
          </a:bodyPr>
          <a:lstStyle>
            <a:lvl1pPr marL="121500" indent="-121500">
              <a:lnSpc>
                <a:spcPts val="1350"/>
              </a:lnSpc>
              <a:buFont typeface="Arial" panose="020B0604020202020204" pitchFamily="34" charset="0"/>
              <a:buChar char="•"/>
              <a:defRPr sz="112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49" name="Текст 13"/>
          <p:cNvSpPr>
            <a:spLocks noGrp="1"/>
          </p:cNvSpPr>
          <p:nvPr>
            <p:ph type="body" sz="quarter" idx="26" hasCustomPrompt="1"/>
          </p:nvPr>
        </p:nvSpPr>
        <p:spPr>
          <a:xfrm>
            <a:off x="5522515" y="1309540"/>
            <a:ext cx="1371744" cy="587135"/>
          </a:xfrm>
        </p:spPr>
        <p:txBody>
          <a:bodyPr>
            <a:noAutofit/>
          </a:bodyPr>
          <a:lstStyle>
            <a:lvl1pPr marL="75600" indent="-75600">
              <a:lnSpc>
                <a:spcPts val="975"/>
              </a:lnSpc>
              <a:buFont typeface="Arial" panose="020B0604020202020204" pitchFamily="34" charset="0"/>
              <a:buChar char="•"/>
              <a:defRPr sz="82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50" name="Текст 13"/>
          <p:cNvSpPr>
            <a:spLocks noGrp="1"/>
          </p:cNvSpPr>
          <p:nvPr>
            <p:ph type="body" sz="quarter" idx="27" hasCustomPrompt="1"/>
          </p:nvPr>
        </p:nvSpPr>
        <p:spPr>
          <a:xfrm>
            <a:off x="7444035" y="1324519"/>
            <a:ext cx="1313430" cy="383135"/>
          </a:xfrm>
        </p:spPr>
        <p:txBody>
          <a:bodyPr>
            <a:noAutofit/>
          </a:bodyPr>
          <a:lstStyle>
            <a:lvl1pPr marL="54000" indent="-54000">
              <a:lnSpc>
                <a:spcPct val="100000"/>
              </a:lnSpc>
              <a:buFont typeface="Arial" panose="020B0604020202020204" pitchFamily="34" charset="0"/>
              <a:buChar char="•"/>
              <a:defRPr sz="67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52" name="Текст 13"/>
          <p:cNvSpPr>
            <a:spLocks noGrp="1"/>
          </p:cNvSpPr>
          <p:nvPr>
            <p:ph type="body" sz="quarter" idx="28" hasCustomPrompt="1"/>
          </p:nvPr>
        </p:nvSpPr>
        <p:spPr>
          <a:xfrm>
            <a:off x="3254102" y="2129776"/>
            <a:ext cx="1869034" cy="800168"/>
          </a:xfrm>
        </p:spPr>
        <p:txBody>
          <a:bodyPr>
            <a:noAutofit/>
          </a:bodyPr>
          <a:lstStyle>
            <a:lvl1pPr marL="121500" indent="-121500">
              <a:lnSpc>
                <a:spcPts val="1350"/>
              </a:lnSpc>
              <a:buFont typeface="Arial" panose="020B0604020202020204" pitchFamily="34" charset="0"/>
              <a:buChar char="•"/>
              <a:defRPr sz="112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53" name="Текст 13"/>
          <p:cNvSpPr>
            <a:spLocks noGrp="1"/>
          </p:cNvSpPr>
          <p:nvPr>
            <p:ph type="body" sz="quarter" idx="29" hasCustomPrompt="1"/>
          </p:nvPr>
        </p:nvSpPr>
        <p:spPr>
          <a:xfrm>
            <a:off x="3254102" y="2941306"/>
            <a:ext cx="1869034" cy="800168"/>
          </a:xfrm>
        </p:spPr>
        <p:txBody>
          <a:bodyPr>
            <a:noAutofit/>
          </a:bodyPr>
          <a:lstStyle>
            <a:lvl1pPr marL="121500" indent="-121500">
              <a:lnSpc>
                <a:spcPts val="1350"/>
              </a:lnSpc>
              <a:buFont typeface="Arial" panose="020B0604020202020204" pitchFamily="34" charset="0"/>
              <a:buChar char="•"/>
              <a:defRPr sz="112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54" name="Текст 13"/>
          <p:cNvSpPr>
            <a:spLocks noGrp="1"/>
          </p:cNvSpPr>
          <p:nvPr>
            <p:ph type="body" sz="quarter" idx="30" hasCustomPrompt="1"/>
          </p:nvPr>
        </p:nvSpPr>
        <p:spPr>
          <a:xfrm>
            <a:off x="5522515" y="1949620"/>
            <a:ext cx="1371744" cy="587135"/>
          </a:xfrm>
        </p:spPr>
        <p:txBody>
          <a:bodyPr>
            <a:noAutofit/>
          </a:bodyPr>
          <a:lstStyle>
            <a:lvl1pPr marL="75600" indent="-75600">
              <a:lnSpc>
                <a:spcPts val="975"/>
              </a:lnSpc>
              <a:buFont typeface="Arial" panose="020B0604020202020204" pitchFamily="34" charset="0"/>
              <a:buChar char="•"/>
              <a:defRPr sz="82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55" name="Текст 13"/>
          <p:cNvSpPr>
            <a:spLocks noGrp="1"/>
          </p:cNvSpPr>
          <p:nvPr>
            <p:ph type="body" sz="quarter" idx="31" hasCustomPrompt="1"/>
          </p:nvPr>
        </p:nvSpPr>
        <p:spPr>
          <a:xfrm>
            <a:off x="5528230" y="2589700"/>
            <a:ext cx="1371744" cy="587135"/>
          </a:xfrm>
        </p:spPr>
        <p:txBody>
          <a:bodyPr>
            <a:noAutofit/>
          </a:bodyPr>
          <a:lstStyle>
            <a:lvl1pPr marL="75600" indent="-75600">
              <a:lnSpc>
                <a:spcPts val="975"/>
              </a:lnSpc>
              <a:buFont typeface="Arial" panose="020B0604020202020204" pitchFamily="34" charset="0"/>
              <a:buChar char="•"/>
              <a:defRPr sz="82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56" name="Текст 13"/>
          <p:cNvSpPr>
            <a:spLocks noGrp="1"/>
          </p:cNvSpPr>
          <p:nvPr>
            <p:ph type="body" sz="quarter" idx="32" hasCustomPrompt="1"/>
          </p:nvPr>
        </p:nvSpPr>
        <p:spPr>
          <a:xfrm>
            <a:off x="7444035" y="1724569"/>
            <a:ext cx="1313430" cy="383135"/>
          </a:xfrm>
        </p:spPr>
        <p:txBody>
          <a:bodyPr>
            <a:noAutofit/>
          </a:bodyPr>
          <a:lstStyle>
            <a:lvl1pPr marL="54000" indent="-54000">
              <a:lnSpc>
                <a:spcPct val="100000"/>
              </a:lnSpc>
              <a:buFont typeface="Arial" panose="020B0604020202020204" pitchFamily="34" charset="0"/>
              <a:buChar char="•"/>
              <a:defRPr sz="67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57" name="Текст 13"/>
          <p:cNvSpPr>
            <a:spLocks noGrp="1"/>
          </p:cNvSpPr>
          <p:nvPr>
            <p:ph type="body" sz="quarter" idx="33" hasCustomPrompt="1"/>
          </p:nvPr>
        </p:nvSpPr>
        <p:spPr>
          <a:xfrm>
            <a:off x="7443603" y="2114417"/>
            <a:ext cx="1313430" cy="383135"/>
          </a:xfrm>
        </p:spPr>
        <p:txBody>
          <a:bodyPr>
            <a:noAutofit/>
          </a:bodyPr>
          <a:lstStyle>
            <a:lvl1pPr marL="54000" indent="-54000">
              <a:lnSpc>
                <a:spcPct val="100000"/>
              </a:lnSpc>
              <a:buFont typeface="Arial" panose="020B0604020202020204" pitchFamily="34" charset="0"/>
              <a:buChar char="•"/>
              <a:defRPr sz="67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pic>
        <p:nvPicPr>
          <p:cNvPr id="30" name="Рисунок 2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2450" y="184913"/>
            <a:ext cx="326883" cy="326883"/>
          </a:xfrm>
          <a:prstGeom prst="rect">
            <a:avLst/>
          </a:prstGeom>
        </p:spPr>
      </p:pic>
      <p:sp>
        <p:nvSpPr>
          <p:cNvPr id="26" name="Текст 13"/>
          <p:cNvSpPr>
            <a:spLocks noGrp="1"/>
          </p:cNvSpPr>
          <p:nvPr userDrawn="1">
            <p:ph type="body" sz="quarter" idx="22" hasCustomPrompt="1"/>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27" name="Title Placeholder 1"/>
          <p:cNvSpPr>
            <a:spLocks noGrp="1"/>
          </p:cNvSpPr>
          <p:nvPr userDrawn="1">
            <p:ph type="title" hasCustomPrompt="1"/>
          </p:nvPr>
        </p:nvSpPr>
        <p:spPr>
          <a:xfrm>
            <a:off x="343581" y="390117"/>
            <a:ext cx="7976813" cy="394528"/>
          </a:xfrm>
          <a:prstGeom prst="rect">
            <a:avLst/>
          </a:prstGeom>
        </p:spPr>
        <p:txBody>
          <a:bodyPr vert="horz" lIns="91440" tIns="45720" rIns="91440" bIns="45720" rtlCol="0" anchor="t">
            <a:normAutofit/>
          </a:bodyPr>
          <a:lstStyle>
            <a:lvl1pPr>
              <a:defRPr/>
            </a:lvl1pPr>
          </a:lstStyle>
          <a:p>
            <a:r>
              <a:rPr lang="ru-RU" dirty="0"/>
              <a:t>Образец заголовка </a:t>
            </a:r>
            <a:endParaRPr lang="en-US" dirty="0"/>
          </a:p>
        </p:txBody>
      </p:sp>
    </p:spTree>
    <p:extLst>
      <p:ext uri="{BB962C8B-B14F-4D97-AF65-F5344CB8AC3E}">
        <p14:creationId xmlns:p14="http://schemas.microsoft.com/office/powerpoint/2010/main" val="212120199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Ненумерованные списки">
    <p:spTree>
      <p:nvGrpSpPr>
        <p:cNvPr id="1" name=""/>
        <p:cNvGrpSpPr/>
        <p:nvPr/>
      </p:nvGrpSpPr>
      <p:grpSpPr>
        <a:xfrm>
          <a:off x="0" y="0"/>
          <a:ext cx="0" cy="0"/>
          <a:chOff x="0" y="0"/>
          <a:chExt cx="0" cy="0"/>
        </a:xfrm>
      </p:grpSpPr>
      <p:sp>
        <p:nvSpPr>
          <p:cNvPr id="44" name="Текст 13"/>
          <p:cNvSpPr>
            <a:spLocks noGrp="1"/>
          </p:cNvSpPr>
          <p:nvPr>
            <p:ph type="body" sz="quarter" idx="14" hasCustomPrompt="1"/>
          </p:nvPr>
        </p:nvSpPr>
        <p:spPr>
          <a:xfrm>
            <a:off x="383900" y="1285791"/>
            <a:ext cx="2393463" cy="3311184"/>
          </a:xfrm>
        </p:spPr>
        <p:txBody>
          <a:bodyPr>
            <a:noAutofit/>
          </a:bodyPr>
          <a:lstStyle>
            <a:lvl1pPr marL="148500" indent="-148500">
              <a:lnSpc>
                <a:spcPts val="1650"/>
              </a:lnSpc>
              <a:buFont typeface="+mj-lt"/>
              <a:buAutoNum type="arabicPeriod"/>
              <a:defRPr sz="1500"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48" name="Текст 13"/>
          <p:cNvSpPr>
            <a:spLocks noGrp="1"/>
          </p:cNvSpPr>
          <p:nvPr>
            <p:ph type="body" sz="quarter" idx="25" hasCustomPrompt="1"/>
          </p:nvPr>
        </p:nvSpPr>
        <p:spPr>
          <a:xfrm>
            <a:off x="3236249" y="1300393"/>
            <a:ext cx="1869034" cy="3296582"/>
          </a:xfrm>
        </p:spPr>
        <p:txBody>
          <a:bodyPr>
            <a:noAutofit/>
          </a:bodyPr>
          <a:lstStyle>
            <a:lvl1pPr marL="121500" indent="-121500">
              <a:lnSpc>
                <a:spcPts val="1275"/>
              </a:lnSpc>
              <a:buFont typeface="+mj-lt"/>
              <a:buAutoNum type="arabicPeriod"/>
              <a:defRPr sz="112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49" name="Текст 13"/>
          <p:cNvSpPr>
            <a:spLocks noGrp="1"/>
          </p:cNvSpPr>
          <p:nvPr>
            <p:ph type="body" sz="quarter" idx="26" hasCustomPrompt="1"/>
          </p:nvPr>
        </p:nvSpPr>
        <p:spPr>
          <a:xfrm>
            <a:off x="5486796" y="1305969"/>
            <a:ext cx="1596483" cy="3291006"/>
          </a:xfrm>
        </p:spPr>
        <p:txBody>
          <a:bodyPr>
            <a:noAutofit/>
          </a:bodyPr>
          <a:lstStyle>
            <a:lvl1pPr marL="94500" indent="-94500">
              <a:lnSpc>
                <a:spcPct val="100000"/>
              </a:lnSpc>
              <a:buFont typeface="+mj-lt"/>
              <a:buAutoNum type="arabicPeriod"/>
              <a:defRPr sz="82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sp>
        <p:nvSpPr>
          <p:cNvPr id="50" name="Текст 13"/>
          <p:cNvSpPr>
            <a:spLocks noGrp="1"/>
          </p:cNvSpPr>
          <p:nvPr>
            <p:ph type="body" sz="quarter" idx="27" hasCustomPrompt="1"/>
          </p:nvPr>
        </p:nvSpPr>
        <p:spPr>
          <a:xfrm>
            <a:off x="7420817" y="1319162"/>
            <a:ext cx="1313430" cy="3277813"/>
          </a:xfrm>
        </p:spPr>
        <p:txBody>
          <a:bodyPr>
            <a:noAutofit/>
          </a:bodyPr>
          <a:lstStyle>
            <a:lvl1pPr marL="81000" indent="-81000">
              <a:lnSpc>
                <a:spcPct val="100000"/>
              </a:lnSpc>
              <a:buFont typeface="+mj-lt"/>
              <a:buAutoNum type="arabicPeriod"/>
              <a:defRPr sz="675" baseline="0"/>
            </a:lvl1pPr>
          </a:lstStyle>
          <a:p>
            <a:pPr lvl="0"/>
            <a:r>
              <a:rPr lang="ru-RU" dirty="0"/>
              <a:t>Мы создаем и используем </a:t>
            </a:r>
            <a:r>
              <a:rPr lang="ru-RU" dirty="0" err="1"/>
              <a:t>топовые</a:t>
            </a:r>
            <a:r>
              <a:rPr lang="ru-RU" dirty="0"/>
              <a:t> технологии, разрабатываем крутые проекты</a:t>
            </a:r>
          </a:p>
        </p:txBody>
      </p:sp>
      <p:pic>
        <p:nvPicPr>
          <p:cNvPr id="30" name="Рисунок 2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2450" y="184913"/>
            <a:ext cx="326883" cy="326883"/>
          </a:xfrm>
          <a:prstGeom prst="rect">
            <a:avLst/>
          </a:prstGeom>
        </p:spPr>
      </p:pic>
      <p:sp>
        <p:nvSpPr>
          <p:cNvPr id="16" name="Текст 13"/>
          <p:cNvSpPr>
            <a:spLocks noGrp="1"/>
          </p:cNvSpPr>
          <p:nvPr>
            <p:ph type="body" sz="quarter" idx="22" hasCustomPrompt="1"/>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18" name="Title Placeholder 1"/>
          <p:cNvSpPr>
            <a:spLocks noGrp="1"/>
          </p:cNvSpPr>
          <p:nvPr>
            <p:ph type="title" hasCustomPrompt="1"/>
          </p:nvPr>
        </p:nvSpPr>
        <p:spPr>
          <a:xfrm>
            <a:off x="343581" y="390117"/>
            <a:ext cx="7976813" cy="394528"/>
          </a:xfrm>
          <a:prstGeom prst="rect">
            <a:avLst/>
          </a:prstGeom>
        </p:spPr>
        <p:txBody>
          <a:bodyPr vert="horz" lIns="91440" tIns="45720" rIns="91440" bIns="45720" rtlCol="0" anchor="t">
            <a:normAutofit/>
          </a:bodyPr>
          <a:lstStyle>
            <a:lvl1pPr>
              <a:defRPr/>
            </a:lvl1pPr>
          </a:lstStyle>
          <a:p>
            <a:r>
              <a:rPr lang="ru-RU" dirty="0"/>
              <a:t>Образец заголовка </a:t>
            </a:r>
            <a:endParaRPr lang="en-US" dirty="0"/>
          </a:p>
        </p:txBody>
      </p:sp>
    </p:spTree>
    <p:extLst>
      <p:ext uri="{BB962C8B-B14F-4D97-AF65-F5344CB8AC3E}">
        <p14:creationId xmlns:p14="http://schemas.microsoft.com/office/powerpoint/2010/main" val="170041406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_Контент и большое фото ">
    <p:spTree>
      <p:nvGrpSpPr>
        <p:cNvPr id="1" name=""/>
        <p:cNvGrpSpPr/>
        <p:nvPr/>
      </p:nvGrpSpPr>
      <p:grpSpPr>
        <a:xfrm>
          <a:off x="0" y="0"/>
          <a:ext cx="0" cy="0"/>
          <a:chOff x="0" y="0"/>
          <a:chExt cx="0" cy="0"/>
        </a:xfrm>
      </p:grpSpPr>
      <p:sp>
        <p:nvSpPr>
          <p:cNvPr id="15" name="Прямоугольник 14"/>
          <p:cNvSpPr/>
          <p:nvPr userDrawn="1"/>
        </p:nvSpPr>
        <p:spPr>
          <a:xfrm>
            <a:off x="3186484" y="0"/>
            <a:ext cx="595862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6" name="Рисунок 23"/>
          <p:cNvSpPr>
            <a:spLocks noGrp="1"/>
          </p:cNvSpPr>
          <p:nvPr>
            <p:ph type="pic" sz="quarter" idx="23"/>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a:lstStyle/>
          <a:p>
            <a:endParaRPr lang="ru-RU" dirty="0"/>
          </a:p>
        </p:txBody>
      </p:sp>
      <p:sp>
        <p:nvSpPr>
          <p:cNvPr id="27" name="Овал 26"/>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28" name="Рисунок 2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8" name="Subtitle 2"/>
          <p:cNvSpPr>
            <a:spLocks noGrp="1"/>
          </p:cNvSpPr>
          <p:nvPr>
            <p:ph type="subTitle" idx="1" hasCustomPrompt="1"/>
          </p:nvPr>
        </p:nvSpPr>
        <p:spPr>
          <a:xfrm>
            <a:off x="347466" y="1310305"/>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Мы создаем и используем </a:t>
            </a:r>
            <a:r>
              <a:rPr lang="ru-RU" dirty="0" err="1"/>
              <a:t>топовые</a:t>
            </a:r>
            <a:r>
              <a:rPr lang="ru-RU" dirty="0"/>
              <a:t> технологии, разрабатываем крутые проекты в </a:t>
            </a:r>
            <a:r>
              <a:rPr lang="ru-RU" dirty="0" err="1"/>
              <a:t>cфере</a:t>
            </a:r>
            <a:r>
              <a:rPr lang="ru-RU" dirty="0"/>
              <a:t> HR-</a:t>
            </a:r>
            <a:r>
              <a:rPr lang="ru-RU" dirty="0" err="1"/>
              <a:t>tech</a:t>
            </a:r>
            <a:r>
              <a:rPr lang="ru-RU" dirty="0"/>
              <a:t> и всеми силами пытаемся упростить жизнь миллионам людей.</a:t>
            </a:r>
          </a:p>
          <a:p>
            <a:endParaRPr lang="ru-RU" dirty="0"/>
          </a:p>
          <a:p>
            <a:endParaRPr lang="ru-RU" dirty="0"/>
          </a:p>
          <a:p>
            <a:endParaRPr lang="ru-RU" b="1" dirty="0"/>
          </a:p>
        </p:txBody>
      </p:sp>
      <p:sp>
        <p:nvSpPr>
          <p:cNvPr id="18" name="Текст 13"/>
          <p:cNvSpPr>
            <a:spLocks noGrp="1"/>
          </p:cNvSpPr>
          <p:nvPr>
            <p:ph type="body" sz="quarter" idx="12" hasCustomPrompt="1"/>
          </p:nvPr>
        </p:nvSpPr>
        <p:spPr>
          <a:xfrm>
            <a:off x="335124" y="3169259"/>
            <a:ext cx="2146215" cy="1512168"/>
          </a:xfrm>
        </p:spPr>
        <p:txBody>
          <a:bodyPr>
            <a:noAutofit/>
          </a:bodyPr>
          <a:lstStyle>
            <a:lvl1pPr marL="0" indent="0">
              <a:lnSpc>
                <a:spcPct val="100000"/>
              </a:lnSpc>
              <a:buFont typeface="Arial" panose="020B0604020202020204" pitchFamily="34" charset="0"/>
              <a:buNone/>
              <a:defRPr sz="1500" baseline="0"/>
            </a:lvl1pPr>
          </a:lstStyle>
          <a:p>
            <a:pPr lvl="0"/>
            <a:r>
              <a:rPr lang="ru-RU" dirty="0"/>
              <a:t>Мы создаем и используем </a:t>
            </a:r>
            <a:r>
              <a:rPr lang="ru-RU" dirty="0" err="1"/>
              <a:t>топовых</a:t>
            </a:r>
            <a:r>
              <a:rPr lang="ru-RU" dirty="0"/>
              <a:t> технологий, разрабатываем крутые проекты</a:t>
            </a:r>
          </a:p>
        </p:txBody>
      </p:sp>
      <p:sp>
        <p:nvSpPr>
          <p:cNvPr id="7" name="Title Placeholder 1"/>
          <p:cNvSpPr>
            <a:spLocks noGrp="1"/>
          </p:cNvSpPr>
          <p:nvPr>
            <p:ph type="title"/>
          </p:nvPr>
        </p:nvSpPr>
        <p:spPr>
          <a:xfrm>
            <a:off x="348604" y="411647"/>
            <a:ext cx="2495204" cy="914199"/>
          </a:xfrm>
          <a:prstGeom prst="rect">
            <a:avLst/>
          </a:prstGeom>
        </p:spPr>
        <p:txBody>
          <a:bodyPr vert="horz" lIns="91440" tIns="45720" rIns="91440" bIns="45720" rtlCol="0" anchor="t">
            <a:normAutofit/>
          </a:bodyPr>
          <a:lstStyle>
            <a:lvl1pPr>
              <a:lnSpc>
                <a:spcPts val="2700"/>
              </a:lnSpc>
              <a:defRPr/>
            </a:lvl1pPr>
          </a:lstStyle>
          <a:p>
            <a:r>
              <a:rPr lang="ru-RU" dirty="0"/>
              <a:t>Образец заголовка</a:t>
            </a:r>
            <a:endParaRPr lang="en-US" dirty="0"/>
          </a:p>
        </p:txBody>
      </p:sp>
      <p:sp>
        <p:nvSpPr>
          <p:cNvPr id="21" name="Текст 13"/>
          <p:cNvSpPr>
            <a:spLocks noGrp="1"/>
          </p:cNvSpPr>
          <p:nvPr>
            <p:ph type="body" sz="quarter" idx="22" hasCustomPrompt="1"/>
          </p:nvPr>
        </p:nvSpPr>
        <p:spPr>
          <a:xfrm>
            <a:off x="346807" y="229348"/>
            <a:ext cx="249700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Tree>
    <p:extLst>
      <p:ext uri="{BB962C8B-B14F-4D97-AF65-F5344CB8AC3E}">
        <p14:creationId xmlns:p14="http://schemas.microsoft.com/office/powerpoint/2010/main" val="417350331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Контент и среднее фото">
    <p:spTree>
      <p:nvGrpSpPr>
        <p:cNvPr id="1" name=""/>
        <p:cNvGrpSpPr/>
        <p:nvPr/>
      </p:nvGrpSpPr>
      <p:grpSpPr>
        <a:xfrm>
          <a:off x="0" y="0"/>
          <a:ext cx="0" cy="0"/>
          <a:chOff x="0" y="0"/>
          <a:chExt cx="0" cy="0"/>
        </a:xfrm>
      </p:grpSpPr>
      <p:sp>
        <p:nvSpPr>
          <p:cNvPr id="15" name="Прямоугольник 14"/>
          <p:cNvSpPr/>
          <p:nvPr userDrawn="1"/>
        </p:nvSpPr>
        <p:spPr>
          <a:xfrm>
            <a:off x="4580879" y="0"/>
            <a:ext cx="4563121"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8" name="Subtitle 2"/>
          <p:cNvSpPr>
            <a:spLocks noGrp="1"/>
          </p:cNvSpPr>
          <p:nvPr>
            <p:ph type="subTitle" idx="1" hasCustomPrompt="1"/>
          </p:nvPr>
        </p:nvSpPr>
        <p:spPr>
          <a:xfrm>
            <a:off x="344608" y="974286"/>
            <a:ext cx="3508977"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Мы создаем и используем </a:t>
            </a:r>
            <a:r>
              <a:rPr lang="ru-RU" dirty="0" err="1"/>
              <a:t>топовые</a:t>
            </a:r>
            <a:r>
              <a:rPr lang="ru-RU" dirty="0"/>
              <a:t> технологии, разрабатываем крутые проекты в </a:t>
            </a:r>
            <a:r>
              <a:rPr lang="ru-RU" dirty="0" err="1"/>
              <a:t>cфере</a:t>
            </a:r>
            <a:r>
              <a:rPr lang="ru-RU" dirty="0"/>
              <a:t> HR-</a:t>
            </a:r>
            <a:r>
              <a:rPr lang="ru-RU" dirty="0" err="1"/>
              <a:t>tech</a:t>
            </a:r>
            <a:r>
              <a:rPr lang="ru-RU" dirty="0"/>
              <a:t> и всеми силами пытаемся упростить жизнь миллионам людей.</a:t>
            </a:r>
          </a:p>
          <a:p>
            <a:endParaRPr lang="ru-RU" dirty="0"/>
          </a:p>
          <a:p>
            <a:endParaRPr lang="ru-RU" dirty="0"/>
          </a:p>
          <a:p>
            <a:endParaRPr lang="ru-RU" b="1" dirty="0"/>
          </a:p>
        </p:txBody>
      </p:sp>
      <p:sp>
        <p:nvSpPr>
          <p:cNvPr id="18" name="Текст 13"/>
          <p:cNvSpPr>
            <a:spLocks noGrp="1"/>
          </p:cNvSpPr>
          <p:nvPr>
            <p:ph type="body" sz="quarter" idx="12" hasCustomPrompt="1"/>
          </p:nvPr>
        </p:nvSpPr>
        <p:spPr>
          <a:xfrm>
            <a:off x="346554" y="2131657"/>
            <a:ext cx="3513197" cy="1837961"/>
          </a:xfrm>
        </p:spPr>
        <p:txBody>
          <a:bodyPr>
            <a:noAutofit/>
          </a:bodyPr>
          <a:lstStyle>
            <a:lvl1pPr marL="0" indent="0">
              <a:lnSpc>
                <a:spcPct val="100000"/>
              </a:lnSpc>
              <a:buFont typeface="Arial" panose="020B0604020202020204" pitchFamily="34" charset="0"/>
              <a:buNone/>
              <a:defRPr sz="1500" baseline="0"/>
            </a:lvl1pPr>
          </a:lstStyle>
          <a:p>
            <a:pPr lvl="0"/>
            <a:r>
              <a:rPr lang="ru-RU" dirty="0"/>
              <a:t>Для этого нам просто необходимы высокотехнологичные мобильные приложения, и в </a:t>
            </a:r>
            <a:r>
              <a:rPr lang="ru-RU" dirty="0" err="1"/>
              <a:t>hh</a:t>
            </a:r>
            <a:r>
              <a:rPr lang="ru-RU" dirty="0"/>
              <a:t> их четыре. Два на </a:t>
            </a:r>
            <a:r>
              <a:rPr lang="ru-RU" dirty="0" err="1"/>
              <a:t>Android</a:t>
            </a:r>
            <a:r>
              <a:rPr lang="ru-RU" dirty="0"/>
              <a:t> и два на </a:t>
            </a:r>
            <a:r>
              <a:rPr lang="ru-RU" dirty="0" err="1"/>
              <a:t>iOS</a:t>
            </a:r>
            <a:r>
              <a:rPr lang="ru-RU" dirty="0"/>
              <a:t>, отдельно для работодателей и соискателей. Мобильные разработчики — супергерои нашего времени и кавалерия технологий.</a:t>
            </a:r>
          </a:p>
        </p:txBody>
      </p:sp>
      <p:sp>
        <p:nvSpPr>
          <p:cNvPr id="9" name="Текст 13"/>
          <p:cNvSpPr>
            <a:spLocks noGrp="1"/>
          </p:cNvSpPr>
          <p:nvPr>
            <p:ph type="body" sz="quarter" idx="22" hasCustomPrompt="1"/>
          </p:nvPr>
        </p:nvSpPr>
        <p:spPr>
          <a:xfrm>
            <a:off x="350379" y="231729"/>
            <a:ext cx="3509372"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7" name="Title Placeholder 1"/>
          <p:cNvSpPr>
            <a:spLocks noGrp="1"/>
          </p:cNvSpPr>
          <p:nvPr>
            <p:ph type="title"/>
          </p:nvPr>
        </p:nvSpPr>
        <p:spPr>
          <a:xfrm>
            <a:off x="340482" y="390080"/>
            <a:ext cx="3519269" cy="702078"/>
          </a:xfrm>
          <a:prstGeom prst="rect">
            <a:avLst/>
          </a:prstGeom>
        </p:spPr>
        <p:txBody>
          <a:bodyPr vert="horz" lIns="91440" tIns="45720" rIns="91440" bIns="45720" rtlCol="0" anchor="t">
            <a:normAutofit/>
          </a:bodyPr>
          <a:lstStyle/>
          <a:p>
            <a:r>
              <a:rPr lang="ru-RU" dirty="0"/>
              <a:t>Образец заголовка</a:t>
            </a:r>
            <a:endParaRPr lang="en-US" dirty="0"/>
          </a:p>
        </p:txBody>
      </p:sp>
      <p:sp>
        <p:nvSpPr>
          <p:cNvPr id="13" name="Овал 12"/>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17" name="Рисунок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12" name="Рисунок 23"/>
          <p:cNvSpPr>
            <a:spLocks noGrp="1"/>
          </p:cNvSpPr>
          <p:nvPr>
            <p:ph type="pic" sz="quarter" idx="23"/>
          </p:nvPr>
        </p:nvSpPr>
        <p:spPr>
          <a:xfrm>
            <a:off x="4576891" y="-3890"/>
            <a:ext cx="4568221" cy="5150076"/>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613495 h 6997137"/>
              <a:gd name="connsiteX1" fmla="*/ 0 w 7948336"/>
              <a:gd name="connsiteY1" fmla="*/ 124895 h 6997137"/>
              <a:gd name="connsiteX2" fmla="*/ 7947252 w 7948336"/>
              <a:gd name="connsiteY2" fmla="*/ 129174 h 6997137"/>
              <a:gd name="connsiteX3" fmla="*/ 7946858 w 7948336"/>
              <a:gd name="connsiteY3" fmla="*/ 6984794 h 6997137"/>
              <a:gd name="connsiteX4" fmla="*/ 7338 w 7948336"/>
              <a:gd name="connsiteY4" fmla="*/ 6997137 h 6997137"/>
              <a:gd name="connsiteX5" fmla="*/ 1040 w 7948336"/>
              <a:gd name="connsiteY5" fmla="*/ 613495 h 6997137"/>
              <a:gd name="connsiteX6" fmla="*/ 7250364 w 7948336"/>
              <a:gd name="connsiteY6" fmla="*/ 591932 h 6997137"/>
              <a:gd name="connsiteX7" fmla="*/ 7463184 w 7948336"/>
              <a:gd name="connsiteY7" fmla="*/ 814177 h 6997137"/>
              <a:gd name="connsiteX8" fmla="*/ 7690753 w 7948336"/>
              <a:gd name="connsiteY8" fmla="*/ 594312 h 6997137"/>
              <a:gd name="connsiteX9" fmla="*/ 7468875 w 7948336"/>
              <a:gd name="connsiteY9" fmla="*/ 375374 h 6997137"/>
              <a:gd name="connsiteX10" fmla="*/ 7250364 w 7948336"/>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830123 w 7940999"/>
              <a:gd name="connsiteY0" fmla="*/ 622491 h 6983273"/>
              <a:gd name="connsiteX1" fmla="*/ 1850038 w 7940999"/>
              <a:gd name="connsiteY1" fmla="*/ 111031 h 6983273"/>
              <a:gd name="connsiteX2" fmla="*/ 7939915 w 7940999"/>
              <a:gd name="connsiteY2" fmla="*/ 115310 h 6983273"/>
              <a:gd name="connsiteX3" fmla="*/ 7939521 w 7940999"/>
              <a:gd name="connsiteY3" fmla="*/ 6970930 h 6983273"/>
              <a:gd name="connsiteX4" fmla="*/ 1 w 7940999"/>
              <a:gd name="connsiteY4" fmla="*/ 6983273 h 6983273"/>
              <a:gd name="connsiteX5" fmla="*/ 1830123 w 7940999"/>
              <a:gd name="connsiteY5" fmla="*/ 622491 h 6983273"/>
              <a:gd name="connsiteX6" fmla="*/ 7243027 w 7940999"/>
              <a:gd name="connsiteY6" fmla="*/ 578068 h 6983273"/>
              <a:gd name="connsiteX7" fmla="*/ 7455847 w 7940999"/>
              <a:gd name="connsiteY7" fmla="*/ 800313 h 6983273"/>
              <a:gd name="connsiteX8" fmla="*/ 7683416 w 7940999"/>
              <a:gd name="connsiteY8" fmla="*/ 580448 h 6983273"/>
              <a:gd name="connsiteX9" fmla="*/ 7461538 w 7940999"/>
              <a:gd name="connsiteY9" fmla="*/ 361510 h 6983273"/>
              <a:gd name="connsiteX10" fmla="*/ 7243027 w 7940999"/>
              <a:gd name="connsiteY10" fmla="*/ 578068 h 6983273"/>
              <a:gd name="connsiteX0" fmla="*/ 1830123 w 7940999"/>
              <a:gd name="connsiteY0" fmla="*/ 51360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30123 w 7940999"/>
              <a:gd name="connsiteY5" fmla="*/ 51360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1852983 w 7940999"/>
              <a:gd name="connsiteY0" fmla="*/ 50598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52983 w 7940999"/>
              <a:gd name="connsiteY5" fmla="*/ 50598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2945 w 6090961"/>
              <a:gd name="connsiteY0" fmla="*/ 619462 h 6987864"/>
              <a:gd name="connsiteX1" fmla="*/ 0 w 6090961"/>
              <a:gd name="connsiteY1" fmla="*/ 115622 h 6987864"/>
              <a:gd name="connsiteX2" fmla="*/ 6089877 w 6090961"/>
              <a:gd name="connsiteY2" fmla="*/ 119901 h 6987864"/>
              <a:gd name="connsiteX3" fmla="*/ 6089483 w 6090961"/>
              <a:gd name="connsiteY3" fmla="*/ 6975521 h 6987864"/>
              <a:gd name="connsiteX4" fmla="*/ 16863 w 6090961"/>
              <a:gd name="connsiteY4" fmla="*/ 6987864 h 6987864"/>
              <a:gd name="connsiteX5" fmla="*/ 2945 w 6090961"/>
              <a:gd name="connsiteY5" fmla="*/ 619462 h 6987864"/>
              <a:gd name="connsiteX6" fmla="*/ 5392989 w 6090961"/>
              <a:gd name="connsiteY6" fmla="*/ 582659 h 6987864"/>
              <a:gd name="connsiteX7" fmla="*/ 5605809 w 6090961"/>
              <a:gd name="connsiteY7" fmla="*/ 804904 h 6987864"/>
              <a:gd name="connsiteX8" fmla="*/ 5833378 w 6090961"/>
              <a:gd name="connsiteY8" fmla="*/ 585039 h 6987864"/>
              <a:gd name="connsiteX9" fmla="*/ 5611500 w 6090961"/>
              <a:gd name="connsiteY9" fmla="*/ 366101 h 6987864"/>
              <a:gd name="connsiteX10" fmla="*/ 5392989 w 6090961"/>
              <a:gd name="connsiteY10" fmla="*/ 582659 h 6987864"/>
              <a:gd name="connsiteX0" fmla="*/ 2945 w 6090961"/>
              <a:gd name="connsiteY0" fmla="*/ 50598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50598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4996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996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369 w 6113785"/>
              <a:gd name="connsiteY0" fmla="*/ 486936 h 6874388"/>
              <a:gd name="connsiteX1" fmla="*/ 22824 w 6113785"/>
              <a:gd name="connsiteY1" fmla="*/ 2146 h 6874388"/>
              <a:gd name="connsiteX2" fmla="*/ 6112701 w 6113785"/>
              <a:gd name="connsiteY2" fmla="*/ 6425 h 6874388"/>
              <a:gd name="connsiteX3" fmla="*/ 6112307 w 6113785"/>
              <a:gd name="connsiteY3" fmla="*/ 6862045 h 6874388"/>
              <a:gd name="connsiteX4" fmla="*/ 39687 w 6113785"/>
              <a:gd name="connsiteY4" fmla="*/ 6874388 h 6874388"/>
              <a:gd name="connsiteX5" fmla="*/ 369 w 6113785"/>
              <a:gd name="connsiteY5" fmla="*/ 486936 h 6874388"/>
              <a:gd name="connsiteX6" fmla="*/ 5415813 w 6113785"/>
              <a:gd name="connsiteY6" fmla="*/ 469183 h 6874388"/>
              <a:gd name="connsiteX7" fmla="*/ 5628633 w 6113785"/>
              <a:gd name="connsiteY7" fmla="*/ 691428 h 6874388"/>
              <a:gd name="connsiteX8" fmla="*/ 5856202 w 6113785"/>
              <a:gd name="connsiteY8" fmla="*/ 471563 h 6874388"/>
              <a:gd name="connsiteX9" fmla="*/ 5634324 w 6113785"/>
              <a:gd name="connsiteY9" fmla="*/ 252625 h 6874388"/>
              <a:gd name="connsiteX10" fmla="*/ 5415813 w 6113785"/>
              <a:gd name="connsiteY10" fmla="*/ 469183 h 6874388"/>
              <a:gd name="connsiteX0" fmla="*/ 2945 w 6090961"/>
              <a:gd name="connsiteY0" fmla="*/ 4742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742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606626 h 6999158"/>
              <a:gd name="connsiteX1" fmla="*/ 0 w 6090961"/>
              <a:gd name="connsiteY1" fmla="*/ 134536 h 6999158"/>
              <a:gd name="connsiteX2" fmla="*/ 6089877 w 6090961"/>
              <a:gd name="connsiteY2" fmla="*/ 138815 h 6999158"/>
              <a:gd name="connsiteX3" fmla="*/ 6089483 w 6090961"/>
              <a:gd name="connsiteY3" fmla="*/ 6994435 h 6999158"/>
              <a:gd name="connsiteX4" fmla="*/ 1623 w 6090961"/>
              <a:gd name="connsiteY4" fmla="*/ 6999158 h 6999158"/>
              <a:gd name="connsiteX5" fmla="*/ 2945 w 6090961"/>
              <a:gd name="connsiteY5" fmla="*/ 606626 h 6999158"/>
              <a:gd name="connsiteX6" fmla="*/ 5392989 w 6090961"/>
              <a:gd name="connsiteY6" fmla="*/ 601573 h 6999158"/>
              <a:gd name="connsiteX7" fmla="*/ 5605809 w 6090961"/>
              <a:gd name="connsiteY7" fmla="*/ 823818 h 6999158"/>
              <a:gd name="connsiteX8" fmla="*/ 5833378 w 6090961"/>
              <a:gd name="connsiteY8" fmla="*/ 603953 h 6999158"/>
              <a:gd name="connsiteX9" fmla="*/ 5611500 w 6090961"/>
              <a:gd name="connsiteY9" fmla="*/ 385015 h 6999158"/>
              <a:gd name="connsiteX10" fmla="*/ 5392989 w 6090961"/>
              <a:gd name="connsiteY10" fmla="*/ 601573 h 6999158"/>
              <a:gd name="connsiteX0" fmla="*/ 2945 w 6090961"/>
              <a:gd name="connsiteY0" fmla="*/ 474236 h 6866768"/>
              <a:gd name="connsiteX1" fmla="*/ 0 w 6090961"/>
              <a:gd name="connsiteY1" fmla="*/ 2146 h 6866768"/>
              <a:gd name="connsiteX2" fmla="*/ 6089877 w 6090961"/>
              <a:gd name="connsiteY2" fmla="*/ 6425 h 6866768"/>
              <a:gd name="connsiteX3" fmla="*/ 6089483 w 6090961"/>
              <a:gd name="connsiteY3" fmla="*/ 6862045 h 6866768"/>
              <a:gd name="connsiteX4" fmla="*/ 1623 w 6090961"/>
              <a:gd name="connsiteY4" fmla="*/ 6866768 h 6866768"/>
              <a:gd name="connsiteX5" fmla="*/ 2945 w 6090961"/>
              <a:gd name="connsiteY5" fmla="*/ 474236 h 6866768"/>
              <a:gd name="connsiteX6" fmla="*/ 5392989 w 6090961"/>
              <a:gd name="connsiteY6" fmla="*/ 469183 h 6866768"/>
              <a:gd name="connsiteX7" fmla="*/ 5605809 w 6090961"/>
              <a:gd name="connsiteY7" fmla="*/ 691428 h 6866768"/>
              <a:gd name="connsiteX8" fmla="*/ 5833378 w 6090961"/>
              <a:gd name="connsiteY8" fmla="*/ 471563 h 6866768"/>
              <a:gd name="connsiteX9" fmla="*/ 5611500 w 6090961"/>
              <a:gd name="connsiteY9" fmla="*/ 252625 h 6866768"/>
              <a:gd name="connsiteX10" fmla="*/ 5392989 w 6090961"/>
              <a:gd name="connsiteY10" fmla="*/ 469183 h 6866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0961" h="6866768">
                <a:moveTo>
                  <a:pt x="2945" y="474236"/>
                </a:moveTo>
                <a:cubicBezTo>
                  <a:pt x="2674" y="295332"/>
                  <a:pt x="2211" y="191756"/>
                  <a:pt x="0" y="2146"/>
                </a:cubicBezTo>
                <a:cubicBezTo>
                  <a:pt x="231639" y="-4048"/>
                  <a:pt x="4059918" y="4999"/>
                  <a:pt x="6089877" y="6425"/>
                </a:cubicBezTo>
                <a:cubicBezTo>
                  <a:pt x="6088121" y="162825"/>
                  <a:pt x="6093388" y="6669342"/>
                  <a:pt x="6089483" y="6862045"/>
                </a:cubicBezTo>
                <a:cubicBezTo>
                  <a:pt x="5890561" y="6868815"/>
                  <a:pt x="312312" y="6864394"/>
                  <a:pt x="1623" y="6866768"/>
                </a:cubicBezTo>
                <a:cubicBezTo>
                  <a:pt x="1194" y="6589356"/>
                  <a:pt x="3216" y="653140"/>
                  <a:pt x="2945" y="474236"/>
                </a:cubicBezTo>
                <a:close/>
                <a:moveTo>
                  <a:pt x="5392989" y="469183"/>
                </a:moveTo>
                <a:cubicBezTo>
                  <a:pt x="5392041" y="578036"/>
                  <a:pt x="5472880" y="686269"/>
                  <a:pt x="5605809" y="691428"/>
                </a:cubicBezTo>
                <a:cubicBezTo>
                  <a:pt x="5738738" y="696587"/>
                  <a:pt x="5831240" y="589544"/>
                  <a:pt x="5833378" y="471563"/>
                </a:cubicBezTo>
                <a:cubicBezTo>
                  <a:pt x="5835516" y="353582"/>
                  <a:pt x="5732523" y="250641"/>
                  <a:pt x="5611500" y="252625"/>
                </a:cubicBezTo>
                <a:cubicBezTo>
                  <a:pt x="5490477" y="254609"/>
                  <a:pt x="5393937" y="360330"/>
                  <a:pt x="5392989" y="469183"/>
                </a:cubicBezTo>
                <a:close/>
              </a:path>
            </a:pathLst>
          </a:custGeom>
        </p:spPr>
        <p:txBody>
          <a:bodyPr/>
          <a:lstStyle/>
          <a:p>
            <a:endParaRPr lang="ru-RU" dirty="0"/>
          </a:p>
        </p:txBody>
      </p:sp>
    </p:spTree>
    <p:extLst>
      <p:ext uri="{BB962C8B-B14F-4D97-AF65-F5344CB8AC3E}">
        <p14:creationId xmlns:p14="http://schemas.microsoft.com/office/powerpoint/2010/main" val="1090723610"/>
      </p:ext>
    </p:extLst>
  </p:cSld>
  <p:clrMapOvr>
    <a:masterClrMapping/>
  </p:clrMapOvr>
  <p:extLst>
    <p:ext uri="{DCECCB84-F9BA-43D5-87BE-67443E8EF086}">
      <p15:sldGuideLst xmlns:p15="http://schemas.microsoft.com/office/powerpoint/2012/main">
        <p15:guide id="2" orient="horz" pos="432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Тест">
    <p:spTree>
      <p:nvGrpSpPr>
        <p:cNvPr id="1" name=""/>
        <p:cNvGrpSpPr/>
        <p:nvPr/>
      </p:nvGrpSpPr>
      <p:grpSpPr>
        <a:xfrm>
          <a:off x="0" y="0"/>
          <a:ext cx="0" cy="0"/>
          <a:chOff x="0" y="0"/>
          <a:chExt cx="0" cy="0"/>
        </a:xfrm>
      </p:grpSpPr>
      <p:sp>
        <p:nvSpPr>
          <p:cNvPr id="15" name="Прямоугольник 14"/>
          <p:cNvSpPr/>
          <p:nvPr userDrawn="1"/>
        </p:nvSpPr>
        <p:spPr>
          <a:xfrm>
            <a:off x="6623441" y="0"/>
            <a:ext cx="2520558" cy="5143500"/>
          </a:xfrm>
          <a:custGeom>
            <a:avLst/>
            <a:gdLst>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0744" h="6858000">
                <a:moveTo>
                  <a:pt x="0" y="0"/>
                </a:moveTo>
                <a:lnTo>
                  <a:pt x="3360744" y="0"/>
                </a:lnTo>
                <a:lnTo>
                  <a:pt x="3360744" y="6858000"/>
                </a:lnTo>
                <a:lnTo>
                  <a:pt x="0" y="6858000"/>
                </a:lnTo>
                <a:cubicBezTo>
                  <a:pt x="4763" y="6591300"/>
                  <a:pt x="0" y="2286000"/>
                  <a:pt x="0" y="0"/>
                </a:cubicBezTo>
                <a:close/>
              </a:path>
            </a:pathLst>
          </a:cu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7" name="Текст 13"/>
          <p:cNvSpPr>
            <a:spLocks noGrp="1"/>
          </p:cNvSpPr>
          <p:nvPr>
            <p:ph type="body" sz="quarter" idx="13" hasCustomPrompt="1"/>
          </p:nvPr>
        </p:nvSpPr>
        <p:spPr>
          <a:xfrm>
            <a:off x="349369" y="1896651"/>
            <a:ext cx="5833286" cy="1088309"/>
          </a:xfrm>
        </p:spPr>
        <p:txBody>
          <a:bodyPr>
            <a:noAutofit/>
          </a:bodyPr>
          <a:lstStyle>
            <a:lvl1pPr marL="0" indent="0">
              <a:lnSpc>
                <a:spcPct val="100000"/>
              </a:lnSpc>
              <a:buFont typeface="Arial" panose="020B0604020202020204" pitchFamily="34" charset="0"/>
              <a:buNone/>
              <a:defRPr sz="1500" baseline="0"/>
            </a:lvl1pPr>
          </a:lstStyle>
          <a:p>
            <a:pPr lvl="0"/>
            <a:r>
              <a:rPr lang="ru-RU" dirty="0"/>
              <a:t>Для этого нам просто необходимы высокотехнологичные мобильные приложения, и в </a:t>
            </a:r>
            <a:r>
              <a:rPr lang="ru-RU" dirty="0" err="1"/>
              <a:t>hh</a:t>
            </a:r>
            <a:r>
              <a:rPr lang="ru-RU" dirty="0"/>
              <a:t> их четыре. Два на </a:t>
            </a:r>
            <a:r>
              <a:rPr lang="ru-RU" dirty="0" err="1"/>
              <a:t>Android</a:t>
            </a:r>
            <a:r>
              <a:rPr lang="ru-RU" dirty="0"/>
              <a:t> и два на </a:t>
            </a:r>
            <a:r>
              <a:rPr lang="ru-RU" dirty="0" err="1"/>
              <a:t>iOS</a:t>
            </a:r>
            <a:r>
              <a:rPr lang="ru-RU" dirty="0"/>
              <a:t>, отдельно для работодателей и соискателей. Мобильные разработчики — супергерои нашего времени и кавалерия технологий.</a:t>
            </a:r>
          </a:p>
        </p:txBody>
      </p:sp>
      <p:sp>
        <p:nvSpPr>
          <p:cNvPr id="8" name="Subtitle 2"/>
          <p:cNvSpPr>
            <a:spLocks noGrp="1"/>
          </p:cNvSpPr>
          <p:nvPr>
            <p:ph type="subTitle" idx="1" hasCustomPrompt="1"/>
          </p:nvPr>
        </p:nvSpPr>
        <p:spPr>
          <a:xfrm>
            <a:off x="349369" y="967625"/>
            <a:ext cx="5833286" cy="919047"/>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Мы создаем и используем </a:t>
            </a:r>
            <a:r>
              <a:rPr lang="ru-RU" dirty="0" err="1"/>
              <a:t>топовые</a:t>
            </a:r>
            <a:r>
              <a:rPr lang="ru-RU" dirty="0"/>
              <a:t> технологии, разрабатываем крутые проекты в </a:t>
            </a:r>
            <a:r>
              <a:rPr lang="ru-RU" dirty="0" err="1"/>
              <a:t>cфере</a:t>
            </a:r>
            <a:r>
              <a:rPr lang="ru-RU" dirty="0"/>
              <a:t> HR-</a:t>
            </a:r>
            <a:r>
              <a:rPr lang="ru-RU" dirty="0" err="1"/>
              <a:t>tech</a:t>
            </a:r>
            <a:r>
              <a:rPr lang="ru-RU" dirty="0"/>
              <a:t> и всеми силами пытаемся упростить жизнь миллионам людей.</a:t>
            </a:r>
          </a:p>
          <a:p>
            <a:endParaRPr lang="ru-RU" dirty="0"/>
          </a:p>
          <a:p>
            <a:endParaRPr lang="ru-RU" dirty="0"/>
          </a:p>
          <a:p>
            <a:endParaRPr lang="ru-RU" b="1" dirty="0"/>
          </a:p>
        </p:txBody>
      </p:sp>
      <p:sp>
        <p:nvSpPr>
          <p:cNvPr id="18" name="Текст 13"/>
          <p:cNvSpPr>
            <a:spLocks noGrp="1"/>
          </p:cNvSpPr>
          <p:nvPr>
            <p:ph type="body" sz="quarter" idx="12" hasCustomPrompt="1"/>
          </p:nvPr>
        </p:nvSpPr>
        <p:spPr>
          <a:xfrm>
            <a:off x="341708" y="3032428"/>
            <a:ext cx="5840947" cy="1283568"/>
          </a:xfrm>
        </p:spPr>
        <p:txBody>
          <a:bodyPr>
            <a:noAutofit/>
          </a:bodyPr>
          <a:lstStyle>
            <a:lvl1pPr marL="0" indent="0">
              <a:lnSpc>
                <a:spcPct val="100000"/>
              </a:lnSpc>
              <a:buFont typeface="Arial" panose="020B0604020202020204" pitchFamily="34" charset="0"/>
              <a:buNone/>
              <a:defRPr sz="1500" baseline="0"/>
            </a:lvl1pPr>
          </a:lstStyle>
          <a:p>
            <a:pPr lvl="0"/>
            <a:r>
              <a:rPr lang="ru-RU" dirty="0"/>
              <a:t>30% времени каждая команда тратит на “Технический налог” — ускорение процессов разработки, удаление старого кода и внедрение новых технологий. У каждого сотрудника есть собственный план развития, таблица </a:t>
            </a:r>
            <a:r>
              <a:rPr lang="ru-RU" dirty="0" err="1"/>
              <a:t>скиллов</a:t>
            </a:r>
            <a:r>
              <a:rPr lang="ru-RU" dirty="0"/>
              <a:t> и постоянная поддержка команды. Любой из нас может поделиться впечатлениями, идеями и высказать замечания.</a:t>
            </a:r>
          </a:p>
        </p:txBody>
      </p:sp>
      <p:sp>
        <p:nvSpPr>
          <p:cNvPr id="25" name="Текст 13"/>
          <p:cNvSpPr>
            <a:spLocks noGrp="1"/>
          </p:cNvSpPr>
          <p:nvPr>
            <p:ph type="body" sz="quarter" idx="22" hasCustomPrompt="1"/>
          </p:nvPr>
        </p:nvSpPr>
        <p:spPr>
          <a:xfrm>
            <a:off x="346807" y="229348"/>
            <a:ext cx="5835847"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19" name="Title Placeholder 1"/>
          <p:cNvSpPr>
            <a:spLocks noGrp="1"/>
          </p:cNvSpPr>
          <p:nvPr>
            <p:ph type="title"/>
          </p:nvPr>
        </p:nvSpPr>
        <p:spPr>
          <a:xfrm>
            <a:off x="340482" y="390080"/>
            <a:ext cx="5842172" cy="702078"/>
          </a:xfrm>
          <a:prstGeom prst="rect">
            <a:avLst/>
          </a:prstGeom>
        </p:spPr>
        <p:txBody>
          <a:bodyPr vert="horz" lIns="91440" tIns="45720" rIns="91440" bIns="45720" rtlCol="0" anchor="t">
            <a:normAutofit/>
          </a:bodyPr>
          <a:lstStyle/>
          <a:p>
            <a:r>
              <a:rPr lang="ru-RU" dirty="0"/>
              <a:t>Образец заголовка</a:t>
            </a:r>
            <a:endParaRPr lang="en-US" dirty="0"/>
          </a:p>
        </p:txBody>
      </p:sp>
      <p:sp>
        <p:nvSpPr>
          <p:cNvPr id="16" name="Овал 15"/>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20" name="Рисунок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21" name="Рисунок 23"/>
          <p:cNvSpPr>
            <a:spLocks noGrp="1"/>
          </p:cNvSpPr>
          <p:nvPr>
            <p:ph type="pic" sz="quarter" idx="23"/>
          </p:nvPr>
        </p:nvSpPr>
        <p:spPr>
          <a:xfrm>
            <a:off x="6623229" y="-2281"/>
            <a:ext cx="2521884" cy="5148467"/>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613495 h 6997137"/>
              <a:gd name="connsiteX1" fmla="*/ 0 w 7948336"/>
              <a:gd name="connsiteY1" fmla="*/ 124895 h 6997137"/>
              <a:gd name="connsiteX2" fmla="*/ 7947252 w 7948336"/>
              <a:gd name="connsiteY2" fmla="*/ 129174 h 6997137"/>
              <a:gd name="connsiteX3" fmla="*/ 7946858 w 7948336"/>
              <a:gd name="connsiteY3" fmla="*/ 6984794 h 6997137"/>
              <a:gd name="connsiteX4" fmla="*/ 7338 w 7948336"/>
              <a:gd name="connsiteY4" fmla="*/ 6997137 h 6997137"/>
              <a:gd name="connsiteX5" fmla="*/ 1040 w 7948336"/>
              <a:gd name="connsiteY5" fmla="*/ 613495 h 6997137"/>
              <a:gd name="connsiteX6" fmla="*/ 7250364 w 7948336"/>
              <a:gd name="connsiteY6" fmla="*/ 591932 h 6997137"/>
              <a:gd name="connsiteX7" fmla="*/ 7463184 w 7948336"/>
              <a:gd name="connsiteY7" fmla="*/ 814177 h 6997137"/>
              <a:gd name="connsiteX8" fmla="*/ 7690753 w 7948336"/>
              <a:gd name="connsiteY8" fmla="*/ 594312 h 6997137"/>
              <a:gd name="connsiteX9" fmla="*/ 7468875 w 7948336"/>
              <a:gd name="connsiteY9" fmla="*/ 375374 h 6997137"/>
              <a:gd name="connsiteX10" fmla="*/ 7250364 w 7948336"/>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830123 w 7940999"/>
              <a:gd name="connsiteY0" fmla="*/ 622491 h 6983273"/>
              <a:gd name="connsiteX1" fmla="*/ 1850038 w 7940999"/>
              <a:gd name="connsiteY1" fmla="*/ 111031 h 6983273"/>
              <a:gd name="connsiteX2" fmla="*/ 7939915 w 7940999"/>
              <a:gd name="connsiteY2" fmla="*/ 115310 h 6983273"/>
              <a:gd name="connsiteX3" fmla="*/ 7939521 w 7940999"/>
              <a:gd name="connsiteY3" fmla="*/ 6970930 h 6983273"/>
              <a:gd name="connsiteX4" fmla="*/ 1 w 7940999"/>
              <a:gd name="connsiteY4" fmla="*/ 6983273 h 6983273"/>
              <a:gd name="connsiteX5" fmla="*/ 1830123 w 7940999"/>
              <a:gd name="connsiteY5" fmla="*/ 622491 h 6983273"/>
              <a:gd name="connsiteX6" fmla="*/ 7243027 w 7940999"/>
              <a:gd name="connsiteY6" fmla="*/ 578068 h 6983273"/>
              <a:gd name="connsiteX7" fmla="*/ 7455847 w 7940999"/>
              <a:gd name="connsiteY7" fmla="*/ 800313 h 6983273"/>
              <a:gd name="connsiteX8" fmla="*/ 7683416 w 7940999"/>
              <a:gd name="connsiteY8" fmla="*/ 580448 h 6983273"/>
              <a:gd name="connsiteX9" fmla="*/ 7461538 w 7940999"/>
              <a:gd name="connsiteY9" fmla="*/ 361510 h 6983273"/>
              <a:gd name="connsiteX10" fmla="*/ 7243027 w 7940999"/>
              <a:gd name="connsiteY10" fmla="*/ 578068 h 6983273"/>
              <a:gd name="connsiteX0" fmla="*/ 1830123 w 7940999"/>
              <a:gd name="connsiteY0" fmla="*/ 51360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30123 w 7940999"/>
              <a:gd name="connsiteY5" fmla="*/ 51360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1852983 w 7940999"/>
              <a:gd name="connsiteY0" fmla="*/ 50598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52983 w 7940999"/>
              <a:gd name="connsiteY5" fmla="*/ 50598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2945 w 6090961"/>
              <a:gd name="connsiteY0" fmla="*/ 619462 h 6987864"/>
              <a:gd name="connsiteX1" fmla="*/ 0 w 6090961"/>
              <a:gd name="connsiteY1" fmla="*/ 115622 h 6987864"/>
              <a:gd name="connsiteX2" fmla="*/ 6089877 w 6090961"/>
              <a:gd name="connsiteY2" fmla="*/ 119901 h 6987864"/>
              <a:gd name="connsiteX3" fmla="*/ 6089483 w 6090961"/>
              <a:gd name="connsiteY3" fmla="*/ 6975521 h 6987864"/>
              <a:gd name="connsiteX4" fmla="*/ 16863 w 6090961"/>
              <a:gd name="connsiteY4" fmla="*/ 6987864 h 6987864"/>
              <a:gd name="connsiteX5" fmla="*/ 2945 w 6090961"/>
              <a:gd name="connsiteY5" fmla="*/ 619462 h 6987864"/>
              <a:gd name="connsiteX6" fmla="*/ 5392989 w 6090961"/>
              <a:gd name="connsiteY6" fmla="*/ 582659 h 6987864"/>
              <a:gd name="connsiteX7" fmla="*/ 5605809 w 6090961"/>
              <a:gd name="connsiteY7" fmla="*/ 804904 h 6987864"/>
              <a:gd name="connsiteX8" fmla="*/ 5833378 w 6090961"/>
              <a:gd name="connsiteY8" fmla="*/ 585039 h 6987864"/>
              <a:gd name="connsiteX9" fmla="*/ 5611500 w 6090961"/>
              <a:gd name="connsiteY9" fmla="*/ 366101 h 6987864"/>
              <a:gd name="connsiteX10" fmla="*/ 5392989 w 6090961"/>
              <a:gd name="connsiteY10" fmla="*/ 582659 h 6987864"/>
              <a:gd name="connsiteX0" fmla="*/ 2945 w 6090961"/>
              <a:gd name="connsiteY0" fmla="*/ 50598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50598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4996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996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369 w 6113785"/>
              <a:gd name="connsiteY0" fmla="*/ 486936 h 6874388"/>
              <a:gd name="connsiteX1" fmla="*/ 22824 w 6113785"/>
              <a:gd name="connsiteY1" fmla="*/ 2146 h 6874388"/>
              <a:gd name="connsiteX2" fmla="*/ 6112701 w 6113785"/>
              <a:gd name="connsiteY2" fmla="*/ 6425 h 6874388"/>
              <a:gd name="connsiteX3" fmla="*/ 6112307 w 6113785"/>
              <a:gd name="connsiteY3" fmla="*/ 6862045 h 6874388"/>
              <a:gd name="connsiteX4" fmla="*/ 39687 w 6113785"/>
              <a:gd name="connsiteY4" fmla="*/ 6874388 h 6874388"/>
              <a:gd name="connsiteX5" fmla="*/ 369 w 6113785"/>
              <a:gd name="connsiteY5" fmla="*/ 486936 h 6874388"/>
              <a:gd name="connsiteX6" fmla="*/ 5415813 w 6113785"/>
              <a:gd name="connsiteY6" fmla="*/ 469183 h 6874388"/>
              <a:gd name="connsiteX7" fmla="*/ 5628633 w 6113785"/>
              <a:gd name="connsiteY7" fmla="*/ 691428 h 6874388"/>
              <a:gd name="connsiteX8" fmla="*/ 5856202 w 6113785"/>
              <a:gd name="connsiteY8" fmla="*/ 471563 h 6874388"/>
              <a:gd name="connsiteX9" fmla="*/ 5634324 w 6113785"/>
              <a:gd name="connsiteY9" fmla="*/ 252625 h 6874388"/>
              <a:gd name="connsiteX10" fmla="*/ 5415813 w 6113785"/>
              <a:gd name="connsiteY10" fmla="*/ 469183 h 6874388"/>
              <a:gd name="connsiteX0" fmla="*/ 2945 w 6090961"/>
              <a:gd name="connsiteY0" fmla="*/ 4742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742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606626 h 6999158"/>
              <a:gd name="connsiteX1" fmla="*/ 0 w 6090961"/>
              <a:gd name="connsiteY1" fmla="*/ 134536 h 6999158"/>
              <a:gd name="connsiteX2" fmla="*/ 6089877 w 6090961"/>
              <a:gd name="connsiteY2" fmla="*/ 138815 h 6999158"/>
              <a:gd name="connsiteX3" fmla="*/ 6089483 w 6090961"/>
              <a:gd name="connsiteY3" fmla="*/ 6994435 h 6999158"/>
              <a:gd name="connsiteX4" fmla="*/ 1623 w 6090961"/>
              <a:gd name="connsiteY4" fmla="*/ 6999158 h 6999158"/>
              <a:gd name="connsiteX5" fmla="*/ 2945 w 6090961"/>
              <a:gd name="connsiteY5" fmla="*/ 606626 h 6999158"/>
              <a:gd name="connsiteX6" fmla="*/ 5392989 w 6090961"/>
              <a:gd name="connsiteY6" fmla="*/ 601573 h 6999158"/>
              <a:gd name="connsiteX7" fmla="*/ 5605809 w 6090961"/>
              <a:gd name="connsiteY7" fmla="*/ 823818 h 6999158"/>
              <a:gd name="connsiteX8" fmla="*/ 5833378 w 6090961"/>
              <a:gd name="connsiteY8" fmla="*/ 603953 h 6999158"/>
              <a:gd name="connsiteX9" fmla="*/ 5611500 w 6090961"/>
              <a:gd name="connsiteY9" fmla="*/ 385015 h 6999158"/>
              <a:gd name="connsiteX10" fmla="*/ 5392989 w 6090961"/>
              <a:gd name="connsiteY10" fmla="*/ 601573 h 6999158"/>
              <a:gd name="connsiteX0" fmla="*/ 2945 w 6090961"/>
              <a:gd name="connsiteY0" fmla="*/ 474236 h 6866768"/>
              <a:gd name="connsiteX1" fmla="*/ 0 w 6090961"/>
              <a:gd name="connsiteY1" fmla="*/ 2146 h 6866768"/>
              <a:gd name="connsiteX2" fmla="*/ 6089877 w 6090961"/>
              <a:gd name="connsiteY2" fmla="*/ 6425 h 6866768"/>
              <a:gd name="connsiteX3" fmla="*/ 6089483 w 6090961"/>
              <a:gd name="connsiteY3" fmla="*/ 6862045 h 6866768"/>
              <a:gd name="connsiteX4" fmla="*/ 1623 w 6090961"/>
              <a:gd name="connsiteY4" fmla="*/ 6866768 h 6866768"/>
              <a:gd name="connsiteX5" fmla="*/ 2945 w 6090961"/>
              <a:gd name="connsiteY5" fmla="*/ 474236 h 6866768"/>
              <a:gd name="connsiteX6" fmla="*/ 5392989 w 6090961"/>
              <a:gd name="connsiteY6" fmla="*/ 469183 h 6866768"/>
              <a:gd name="connsiteX7" fmla="*/ 5605809 w 6090961"/>
              <a:gd name="connsiteY7" fmla="*/ 691428 h 6866768"/>
              <a:gd name="connsiteX8" fmla="*/ 5833378 w 6090961"/>
              <a:gd name="connsiteY8" fmla="*/ 471563 h 6866768"/>
              <a:gd name="connsiteX9" fmla="*/ 5611500 w 6090961"/>
              <a:gd name="connsiteY9" fmla="*/ 252625 h 6866768"/>
              <a:gd name="connsiteX10" fmla="*/ 5392989 w 6090961"/>
              <a:gd name="connsiteY10" fmla="*/ 469183 h 6866768"/>
              <a:gd name="connsiteX0" fmla="*/ 201720 w 6289736"/>
              <a:gd name="connsiteY0" fmla="*/ 606626 h 6999158"/>
              <a:gd name="connsiteX1" fmla="*/ 2917699 w 6289736"/>
              <a:gd name="connsiteY1" fmla="*/ 134536 h 6999158"/>
              <a:gd name="connsiteX2" fmla="*/ 6288652 w 6289736"/>
              <a:gd name="connsiteY2" fmla="*/ 138815 h 6999158"/>
              <a:gd name="connsiteX3" fmla="*/ 6288258 w 6289736"/>
              <a:gd name="connsiteY3" fmla="*/ 6994435 h 6999158"/>
              <a:gd name="connsiteX4" fmla="*/ 200398 w 6289736"/>
              <a:gd name="connsiteY4" fmla="*/ 6999158 h 6999158"/>
              <a:gd name="connsiteX5" fmla="*/ 201720 w 6289736"/>
              <a:gd name="connsiteY5" fmla="*/ 606626 h 6999158"/>
              <a:gd name="connsiteX6" fmla="*/ 5591764 w 6289736"/>
              <a:gd name="connsiteY6" fmla="*/ 601573 h 6999158"/>
              <a:gd name="connsiteX7" fmla="*/ 5804584 w 6289736"/>
              <a:gd name="connsiteY7" fmla="*/ 823818 h 6999158"/>
              <a:gd name="connsiteX8" fmla="*/ 6032153 w 6289736"/>
              <a:gd name="connsiteY8" fmla="*/ 603953 h 6999158"/>
              <a:gd name="connsiteX9" fmla="*/ 5810275 w 6289736"/>
              <a:gd name="connsiteY9" fmla="*/ 385015 h 6999158"/>
              <a:gd name="connsiteX10" fmla="*/ 5591764 w 6289736"/>
              <a:gd name="connsiteY10" fmla="*/ 601573 h 6999158"/>
              <a:gd name="connsiteX0" fmla="*/ 2704063 w 6089339"/>
              <a:gd name="connsiteY0" fmla="*/ 606626 h 6999158"/>
              <a:gd name="connsiteX1" fmla="*/ 2717302 w 6089339"/>
              <a:gd name="connsiteY1" fmla="*/ 134536 h 6999158"/>
              <a:gd name="connsiteX2" fmla="*/ 6088255 w 6089339"/>
              <a:gd name="connsiteY2" fmla="*/ 138815 h 6999158"/>
              <a:gd name="connsiteX3" fmla="*/ 6087861 w 6089339"/>
              <a:gd name="connsiteY3" fmla="*/ 6994435 h 6999158"/>
              <a:gd name="connsiteX4" fmla="*/ 1 w 6089339"/>
              <a:gd name="connsiteY4" fmla="*/ 6999158 h 6999158"/>
              <a:gd name="connsiteX5" fmla="*/ 2704063 w 6089339"/>
              <a:gd name="connsiteY5" fmla="*/ 606626 h 6999158"/>
              <a:gd name="connsiteX6" fmla="*/ 5391367 w 6089339"/>
              <a:gd name="connsiteY6" fmla="*/ 601573 h 6999158"/>
              <a:gd name="connsiteX7" fmla="*/ 5604187 w 6089339"/>
              <a:gd name="connsiteY7" fmla="*/ 823818 h 6999158"/>
              <a:gd name="connsiteX8" fmla="*/ 5831756 w 6089339"/>
              <a:gd name="connsiteY8" fmla="*/ 603953 h 6999158"/>
              <a:gd name="connsiteX9" fmla="*/ 5609878 w 6089339"/>
              <a:gd name="connsiteY9" fmla="*/ 385015 h 6999158"/>
              <a:gd name="connsiteX10" fmla="*/ 5391367 w 6089339"/>
              <a:gd name="connsiteY10" fmla="*/ 601573 h 6999158"/>
              <a:gd name="connsiteX0" fmla="*/ 2704063 w 6089339"/>
              <a:gd name="connsiteY0" fmla="*/ 474236 h 6866768"/>
              <a:gd name="connsiteX1" fmla="*/ 2717302 w 6089339"/>
              <a:gd name="connsiteY1" fmla="*/ 2146 h 6866768"/>
              <a:gd name="connsiteX2" fmla="*/ 6088255 w 6089339"/>
              <a:gd name="connsiteY2" fmla="*/ 6425 h 6866768"/>
              <a:gd name="connsiteX3" fmla="*/ 6087861 w 6089339"/>
              <a:gd name="connsiteY3" fmla="*/ 6862045 h 6866768"/>
              <a:gd name="connsiteX4" fmla="*/ 1 w 6089339"/>
              <a:gd name="connsiteY4" fmla="*/ 6866768 h 6866768"/>
              <a:gd name="connsiteX5" fmla="*/ 2704063 w 6089339"/>
              <a:gd name="connsiteY5" fmla="*/ 474236 h 6866768"/>
              <a:gd name="connsiteX6" fmla="*/ 5391367 w 6089339"/>
              <a:gd name="connsiteY6" fmla="*/ 469183 h 6866768"/>
              <a:gd name="connsiteX7" fmla="*/ 5604187 w 6089339"/>
              <a:gd name="connsiteY7" fmla="*/ 691428 h 6866768"/>
              <a:gd name="connsiteX8" fmla="*/ 5831756 w 6089339"/>
              <a:gd name="connsiteY8" fmla="*/ 471563 h 6866768"/>
              <a:gd name="connsiteX9" fmla="*/ 5609878 w 6089339"/>
              <a:gd name="connsiteY9" fmla="*/ 252625 h 6866768"/>
              <a:gd name="connsiteX10" fmla="*/ 5391367 w 6089339"/>
              <a:gd name="connsiteY10" fmla="*/ 469183 h 6866768"/>
              <a:gd name="connsiteX0" fmla="*/ 107 w 3385383"/>
              <a:gd name="connsiteY0" fmla="*/ 606626 h 6999158"/>
              <a:gd name="connsiteX1" fmla="*/ 13346 w 3385383"/>
              <a:gd name="connsiteY1" fmla="*/ 134536 h 6999158"/>
              <a:gd name="connsiteX2" fmla="*/ 3384299 w 3385383"/>
              <a:gd name="connsiteY2" fmla="*/ 138815 h 6999158"/>
              <a:gd name="connsiteX3" fmla="*/ 3383905 w 3385383"/>
              <a:gd name="connsiteY3" fmla="*/ 6994435 h 6999158"/>
              <a:gd name="connsiteX4" fmla="*/ 6877 w 3385383"/>
              <a:gd name="connsiteY4" fmla="*/ 6999158 h 6999158"/>
              <a:gd name="connsiteX5" fmla="*/ 107 w 3385383"/>
              <a:gd name="connsiteY5" fmla="*/ 606626 h 6999158"/>
              <a:gd name="connsiteX6" fmla="*/ 2687411 w 3385383"/>
              <a:gd name="connsiteY6" fmla="*/ 601573 h 6999158"/>
              <a:gd name="connsiteX7" fmla="*/ 2900231 w 3385383"/>
              <a:gd name="connsiteY7" fmla="*/ 823818 h 6999158"/>
              <a:gd name="connsiteX8" fmla="*/ 3127800 w 3385383"/>
              <a:gd name="connsiteY8" fmla="*/ 603953 h 6999158"/>
              <a:gd name="connsiteX9" fmla="*/ 2905922 w 3385383"/>
              <a:gd name="connsiteY9" fmla="*/ 385015 h 6999158"/>
              <a:gd name="connsiteX10" fmla="*/ 2687411 w 3385383"/>
              <a:gd name="connsiteY10" fmla="*/ 601573 h 6999158"/>
              <a:gd name="connsiteX0" fmla="*/ 34386 w 3419662"/>
              <a:gd name="connsiteY0" fmla="*/ 606626 h 6999158"/>
              <a:gd name="connsiteX1" fmla="*/ 0 w 3419662"/>
              <a:gd name="connsiteY1" fmla="*/ 134536 h 6999158"/>
              <a:gd name="connsiteX2" fmla="*/ 3418578 w 3419662"/>
              <a:gd name="connsiteY2" fmla="*/ 138815 h 6999158"/>
              <a:gd name="connsiteX3" fmla="*/ 3418184 w 3419662"/>
              <a:gd name="connsiteY3" fmla="*/ 6994435 h 6999158"/>
              <a:gd name="connsiteX4" fmla="*/ 41156 w 3419662"/>
              <a:gd name="connsiteY4" fmla="*/ 6999158 h 6999158"/>
              <a:gd name="connsiteX5" fmla="*/ 34386 w 3419662"/>
              <a:gd name="connsiteY5" fmla="*/ 606626 h 6999158"/>
              <a:gd name="connsiteX6" fmla="*/ 2721690 w 3419662"/>
              <a:gd name="connsiteY6" fmla="*/ 601573 h 6999158"/>
              <a:gd name="connsiteX7" fmla="*/ 2934510 w 3419662"/>
              <a:gd name="connsiteY7" fmla="*/ 823818 h 6999158"/>
              <a:gd name="connsiteX8" fmla="*/ 3162079 w 3419662"/>
              <a:gd name="connsiteY8" fmla="*/ 603953 h 6999158"/>
              <a:gd name="connsiteX9" fmla="*/ 2940201 w 3419662"/>
              <a:gd name="connsiteY9" fmla="*/ 385015 h 6999158"/>
              <a:gd name="connsiteX10" fmla="*/ 2721690 w 3419662"/>
              <a:gd name="connsiteY10" fmla="*/ 601573 h 6999158"/>
              <a:gd name="connsiteX0" fmla="*/ 493 w 3385769"/>
              <a:gd name="connsiteY0" fmla="*/ 606626 h 6999158"/>
              <a:gd name="connsiteX1" fmla="*/ 23257 w 3385769"/>
              <a:gd name="connsiteY1" fmla="*/ 134536 h 6999158"/>
              <a:gd name="connsiteX2" fmla="*/ 3384685 w 3385769"/>
              <a:gd name="connsiteY2" fmla="*/ 138815 h 6999158"/>
              <a:gd name="connsiteX3" fmla="*/ 3384291 w 3385769"/>
              <a:gd name="connsiteY3" fmla="*/ 6994435 h 6999158"/>
              <a:gd name="connsiteX4" fmla="*/ 7263 w 3385769"/>
              <a:gd name="connsiteY4" fmla="*/ 6999158 h 6999158"/>
              <a:gd name="connsiteX5" fmla="*/ 493 w 3385769"/>
              <a:gd name="connsiteY5" fmla="*/ 606626 h 6999158"/>
              <a:gd name="connsiteX6" fmla="*/ 2687797 w 3385769"/>
              <a:gd name="connsiteY6" fmla="*/ 601573 h 6999158"/>
              <a:gd name="connsiteX7" fmla="*/ 2900617 w 3385769"/>
              <a:gd name="connsiteY7" fmla="*/ 823818 h 6999158"/>
              <a:gd name="connsiteX8" fmla="*/ 3128186 w 3385769"/>
              <a:gd name="connsiteY8" fmla="*/ 603953 h 6999158"/>
              <a:gd name="connsiteX9" fmla="*/ 2906308 w 3385769"/>
              <a:gd name="connsiteY9" fmla="*/ 385015 h 6999158"/>
              <a:gd name="connsiteX10" fmla="*/ 2687797 w 3385769"/>
              <a:gd name="connsiteY10" fmla="*/ 601573 h 6999158"/>
              <a:gd name="connsiteX0" fmla="*/ 17053 w 3378516"/>
              <a:gd name="connsiteY0" fmla="*/ 606626 h 6999158"/>
              <a:gd name="connsiteX1" fmla="*/ 16004 w 3378516"/>
              <a:gd name="connsiteY1" fmla="*/ 134536 h 6999158"/>
              <a:gd name="connsiteX2" fmla="*/ 3377432 w 3378516"/>
              <a:gd name="connsiteY2" fmla="*/ 138815 h 6999158"/>
              <a:gd name="connsiteX3" fmla="*/ 3377038 w 3378516"/>
              <a:gd name="connsiteY3" fmla="*/ 6994435 h 6999158"/>
              <a:gd name="connsiteX4" fmla="*/ 10 w 3378516"/>
              <a:gd name="connsiteY4" fmla="*/ 6999158 h 6999158"/>
              <a:gd name="connsiteX5" fmla="*/ 17053 w 3378516"/>
              <a:gd name="connsiteY5" fmla="*/ 606626 h 6999158"/>
              <a:gd name="connsiteX6" fmla="*/ 2680544 w 3378516"/>
              <a:gd name="connsiteY6" fmla="*/ 601573 h 6999158"/>
              <a:gd name="connsiteX7" fmla="*/ 2893364 w 3378516"/>
              <a:gd name="connsiteY7" fmla="*/ 823818 h 6999158"/>
              <a:gd name="connsiteX8" fmla="*/ 3120933 w 3378516"/>
              <a:gd name="connsiteY8" fmla="*/ 603953 h 6999158"/>
              <a:gd name="connsiteX9" fmla="*/ 2899055 w 3378516"/>
              <a:gd name="connsiteY9" fmla="*/ 385015 h 6999158"/>
              <a:gd name="connsiteX10" fmla="*/ 2680544 w 3378516"/>
              <a:gd name="connsiteY10" fmla="*/ 601573 h 6999158"/>
              <a:gd name="connsiteX0" fmla="*/ 17050 w 3378513"/>
              <a:gd name="connsiteY0" fmla="*/ 474236 h 6866768"/>
              <a:gd name="connsiteX1" fmla="*/ 16001 w 3378513"/>
              <a:gd name="connsiteY1" fmla="*/ 2146 h 6866768"/>
              <a:gd name="connsiteX2" fmla="*/ 3377429 w 3378513"/>
              <a:gd name="connsiteY2" fmla="*/ 6425 h 6866768"/>
              <a:gd name="connsiteX3" fmla="*/ 3377035 w 3378513"/>
              <a:gd name="connsiteY3" fmla="*/ 6862045 h 6866768"/>
              <a:gd name="connsiteX4" fmla="*/ 7 w 3378513"/>
              <a:gd name="connsiteY4" fmla="*/ 6866768 h 6866768"/>
              <a:gd name="connsiteX5" fmla="*/ 17050 w 3378513"/>
              <a:gd name="connsiteY5" fmla="*/ 474236 h 6866768"/>
              <a:gd name="connsiteX6" fmla="*/ 2680541 w 3378513"/>
              <a:gd name="connsiteY6" fmla="*/ 469183 h 6866768"/>
              <a:gd name="connsiteX7" fmla="*/ 2893361 w 3378513"/>
              <a:gd name="connsiteY7" fmla="*/ 691428 h 6866768"/>
              <a:gd name="connsiteX8" fmla="*/ 3120930 w 3378513"/>
              <a:gd name="connsiteY8" fmla="*/ 471563 h 6866768"/>
              <a:gd name="connsiteX9" fmla="*/ 2899052 w 3378513"/>
              <a:gd name="connsiteY9" fmla="*/ 252625 h 6866768"/>
              <a:gd name="connsiteX10" fmla="*/ 2680541 w 3378513"/>
              <a:gd name="connsiteY10" fmla="*/ 469183 h 6866768"/>
              <a:gd name="connsiteX0" fmla="*/ 17050 w 3378513"/>
              <a:gd name="connsiteY0" fmla="*/ 472090 h 6864622"/>
              <a:gd name="connsiteX1" fmla="*/ 16001 w 3378513"/>
              <a:gd name="connsiteY1" fmla="*/ 0 h 6864622"/>
              <a:gd name="connsiteX2" fmla="*/ 3377429 w 3378513"/>
              <a:gd name="connsiteY2" fmla="*/ 4279 h 6864622"/>
              <a:gd name="connsiteX3" fmla="*/ 3377035 w 3378513"/>
              <a:gd name="connsiteY3" fmla="*/ 6859899 h 6864622"/>
              <a:gd name="connsiteX4" fmla="*/ 7 w 3378513"/>
              <a:gd name="connsiteY4" fmla="*/ 6864622 h 6864622"/>
              <a:gd name="connsiteX5" fmla="*/ 17050 w 3378513"/>
              <a:gd name="connsiteY5" fmla="*/ 472090 h 6864622"/>
              <a:gd name="connsiteX6" fmla="*/ 2680541 w 3378513"/>
              <a:gd name="connsiteY6" fmla="*/ 467037 h 6864622"/>
              <a:gd name="connsiteX7" fmla="*/ 2893361 w 3378513"/>
              <a:gd name="connsiteY7" fmla="*/ 689282 h 6864622"/>
              <a:gd name="connsiteX8" fmla="*/ 3120930 w 3378513"/>
              <a:gd name="connsiteY8" fmla="*/ 469417 h 6864622"/>
              <a:gd name="connsiteX9" fmla="*/ 2899052 w 3378513"/>
              <a:gd name="connsiteY9" fmla="*/ 250479 h 6864622"/>
              <a:gd name="connsiteX10" fmla="*/ 2680541 w 3378513"/>
              <a:gd name="connsiteY10" fmla="*/ 467037 h 6864622"/>
              <a:gd name="connsiteX0" fmla="*/ 2799 w 3364262"/>
              <a:gd name="connsiteY0" fmla="*/ 605952 h 6995633"/>
              <a:gd name="connsiteX1" fmla="*/ 1750 w 3364262"/>
              <a:gd name="connsiteY1" fmla="*/ 133862 h 6995633"/>
              <a:gd name="connsiteX2" fmla="*/ 3363178 w 3364262"/>
              <a:gd name="connsiteY2" fmla="*/ 138141 h 6995633"/>
              <a:gd name="connsiteX3" fmla="*/ 3362784 w 3364262"/>
              <a:gd name="connsiteY3" fmla="*/ 6993761 h 6995633"/>
              <a:gd name="connsiteX4" fmla="*/ 44 w 3364262"/>
              <a:gd name="connsiteY4" fmla="*/ 6988959 h 6995633"/>
              <a:gd name="connsiteX5" fmla="*/ 2799 w 3364262"/>
              <a:gd name="connsiteY5" fmla="*/ 605952 h 6995633"/>
              <a:gd name="connsiteX6" fmla="*/ 2666290 w 3364262"/>
              <a:gd name="connsiteY6" fmla="*/ 600899 h 6995633"/>
              <a:gd name="connsiteX7" fmla="*/ 2879110 w 3364262"/>
              <a:gd name="connsiteY7" fmla="*/ 823144 h 6995633"/>
              <a:gd name="connsiteX8" fmla="*/ 3106679 w 3364262"/>
              <a:gd name="connsiteY8" fmla="*/ 603279 h 6995633"/>
              <a:gd name="connsiteX9" fmla="*/ 2884801 w 3364262"/>
              <a:gd name="connsiteY9" fmla="*/ 384341 h 6995633"/>
              <a:gd name="connsiteX10" fmla="*/ 2666290 w 3364262"/>
              <a:gd name="connsiteY10" fmla="*/ 600899 h 6995633"/>
              <a:gd name="connsiteX0" fmla="*/ 1049 w 3362512"/>
              <a:gd name="connsiteY0" fmla="*/ 606626 h 6999158"/>
              <a:gd name="connsiteX1" fmla="*/ 0 w 3362512"/>
              <a:gd name="connsiteY1" fmla="*/ 134536 h 6999158"/>
              <a:gd name="connsiteX2" fmla="*/ 3361428 w 3362512"/>
              <a:gd name="connsiteY2" fmla="*/ 138815 h 6999158"/>
              <a:gd name="connsiteX3" fmla="*/ 3361034 w 3362512"/>
              <a:gd name="connsiteY3" fmla="*/ 6994435 h 6999158"/>
              <a:gd name="connsiteX4" fmla="*/ 3056 w 3362512"/>
              <a:gd name="connsiteY4" fmla="*/ 6999158 h 6999158"/>
              <a:gd name="connsiteX5" fmla="*/ 1049 w 3362512"/>
              <a:gd name="connsiteY5" fmla="*/ 606626 h 6999158"/>
              <a:gd name="connsiteX6" fmla="*/ 2664540 w 3362512"/>
              <a:gd name="connsiteY6" fmla="*/ 601573 h 6999158"/>
              <a:gd name="connsiteX7" fmla="*/ 2877360 w 3362512"/>
              <a:gd name="connsiteY7" fmla="*/ 823818 h 6999158"/>
              <a:gd name="connsiteX8" fmla="*/ 3104929 w 3362512"/>
              <a:gd name="connsiteY8" fmla="*/ 603953 h 6999158"/>
              <a:gd name="connsiteX9" fmla="*/ 2883051 w 3362512"/>
              <a:gd name="connsiteY9" fmla="*/ 385015 h 6999158"/>
              <a:gd name="connsiteX10" fmla="*/ 2664540 w 3362512"/>
              <a:gd name="connsiteY10" fmla="*/ 601573 h 6999158"/>
              <a:gd name="connsiteX0" fmla="*/ 1049 w 3362512"/>
              <a:gd name="connsiteY0" fmla="*/ 472090 h 6864622"/>
              <a:gd name="connsiteX1" fmla="*/ 0 w 3362512"/>
              <a:gd name="connsiteY1" fmla="*/ 0 h 6864622"/>
              <a:gd name="connsiteX2" fmla="*/ 3361428 w 3362512"/>
              <a:gd name="connsiteY2" fmla="*/ 4279 h 6864622"/>
              <a:gd name="connsiteX3" fmla="*/ 3361034 w 3362512"/>
              <a:gd name="connsiteY3" fmla="*/ 6859899 h 6864622"/>
              <a:gd name="connsiteX4" fmla="*/ 3056 w 3362512"/>
              <a:gd name="connsiteY4" fmla="*/ 6864622 h 6864622"/>
              <a:gd name="connsiteX5" fmla="*/ 1049 w 3362512"/>
              <a:gd name="connsiteY5" fmla="*/ 472090 h 6864622"/>
              <a:gd name="connsiteX6" fmla="*/ 2664540 w 3362512"/>
              <a:gd name="connsiteY6" fmla="*/ 467037 h 6864622"/>
              <a:gd name="connsiteX7" fmla="*/ 2877360 w 3362512"/>
              <a:gd name="connsiteY7" fmla="*/ 689282 h 6864622"/>
              <a:gd name="connsiteX8" fmla="*/ 3104929 w 3362512"/>
              <a:gd name="connsiteY8" fmla="*/ 469417 h 6864622"/>
              <a:gd name="connsiteX9" fmla="*/ 2883051 w 3362512"/>
              <a:gd name="connsiteY9" fmla="*/ 250479 h 6864622"/>
              <a:gd name="connsiteX10" fmla="*/ 2664540 w 3362512"/>
              <a:gd name="connsiteY10" fmla="*/ 467037 h 686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2512" h="6864622">
                <a:moveTo>
                  <a:pt x="1049" y="472090"/>
                </a:moveTo>
                <a:cubicBezTo>
                  <a:pt x="540" y="280486"/>
                  <a:pt x="2211" y="189610"/>
                  <a:pt x="0" y="0"/>
                </a:cubicBezTo>
                <a:cubicBezTo>
                  <a:pt x="169727" y="3331"/>
                  <a:pt x="1331469" y="2853"/>
                  <a:pt x="3361428" y="4279"/>
                </a:cubicBezTo>
                <a:cubicBezTo>
                  <a:pt x="3359672" y="160679"/>
                  <a:pt x="3364939" y="6667196"/>
                  <a:pt x="3361034" y="6859899"/>
                </a:cubicBezTo>
                <a:cubicBezTo>
                  <a:pt x="3162112" y="6866669"/>
                  <a:pt x="313745" y="6862248"/>
                  <a:pt x="3056" y="6864622"/>
                </a:cubicBezTo>
                <a:cubicBezTo>
                  <a:pt x="2627" y="6587210"/>
                  <a:pt x="1558" y="663694"/>
                  <a:pt x="1049" y="472090"/>
                </a:cubicBezTo>
                <a:close/>
                <a:moveTo>
                  <a:pt x="2664540" y="467037"/>
                </a:moveTo>
                <a:cubicBezTo>
                  <a:pt x="2663592" y="575890"/>
                  <a:pt x="2744431" y="684123"/>
                  <a:pt x="2877360" y="689282"/>
                </a:cubicBezTo>
                <a:cubicBezTo>
                  <a:pt x="3010289" y="694441"/>
                  <a:pt x="3102791" y="587398"/>
                  <a:pt x="3104929" y="469417"/>
                </a:cubicBezTo>
                <a:cubicBezTo>
                  <a:pt x="3107067" y="351436"/>
                  <a:pt x="3004074" y="248495"/>
                  <a:pt x="2883051" y="250479"/>
                </a:cubicBezTo>
                <a:cubicBezTo>
                  <a:pt x="2762028" y="252463"/>
                  <a:pt x="2665488" y="358184"/>
                  <a:pt x="2664540" y="467037"/>
                </a:cubicBezTo>
                <a:close/>
              </a:path>
            </a:pathLst>
          </a:custGeom>
        </p:spPr>
        <p:txBody>
          <a:bodyPr/>
          <a:lstStyle/>
          <a:p>
            <a:endParaRPr lang="ru-RU" dirty="0"/>
          </a:p>
        </p:txBody>
      </p:sp>
    </p:spTree>
    <p:extLst>
      <p:ext uri="{BB962C8B-B14F-4D97-AF65-F5344CB8AC3E}">
        <p14:creationId xmlns:p14="http://schemas.microsoft.com/office/powerpoint/2010/main" val="200696129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Фото с бирюзовой плашкой">
    <p:spTree>
      <p:nvGrpSpPr>
        <p:cNvPr id="1" name=""/>
        <p:cNvGrpSpPr/>
        <p:nvPr/>
      </p:nvGrpSpPr>
      <p:grpSpPr>
        <a:xfrm>
          <a:off x="0" y="0"/>
          <a:ext cx="0" cy="0"/>
          <a:chOff x="0" y="0"/>
          <a:chExt cx="0" cy="0"/>
        </a:xfrm>
      </p:grpSpPr>
      <p:sp>
        <p:nvSpPr>
          <p:cNvPr id="10" name="Прямоугольник 9"/>
          <p:cNvSpPr/>
          <p:nvPr userDrawn="1"/>
        </p:nvSpPr>
        <p:spPr>
          <a:xfrm>
            <a:off x="3186484" y="0"/>
            <a:ext cx="595862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2" name="Рисунок 23"/>
          <p:cNvSpPr>
            <a:spLocks noGrp="1"/>
          </p:cNvSpPr>
          <p:nvPr>
            <p:ph type="pic" sz="quarter" idx="24"/>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a:lstStyle/>
          <a:p>
            <a:endParaRPr lang="ru-RU" dirty="0"/>
          </a:p>
        </p:txBody>
      </p:sp>
      <p:sp>
        <p:nvSpPr>
          <p:cNvPr id="13" name="Овал 12"/>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14" name="Рисунок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11" name="Прямоугольник 10"/>
          <p:cNvSpPr/>
          <p:nvPr userDrawn="1"/>
        </p:nvSpPr>
        <p:spPr>
          <a:xfrm>
            <a:off x="0" y="-3354"/>
            <a:ext cx="3194847" cy="5143500"/>
          </a:xfrm>
          <a:prstGeom prst="rect">
            <a:avLst/>
          </a:prstGeom>
          <a:solidFill>
            <a:srgbClr val="009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00949E"/>
              </a:solidFill>
            </a:endParaRPr>
          </a:p>
        </p:txBody>
      </p:sp>
      <p:sp>
        <p:nvSpPr>
          <p:cNvPr id="7" name="Title Placeholder 1"/>
          <p:cNvSpPr>
            <a:spLocks noGrp="1"/>
          </p:cNvSpPr>
          <p:nvPr>
            <p:ph type="title"/>
          </p:nvPr>
        </p:nvSpPr>
        <p:spPr>
          <a:xfrm>
            <a:off x="348604" y="415136"/>
            <a:ext cx="2495204" cy="1079984"/>
          </a:xfrm>
          <a:prstGeom prst="rect">
            <a:avLst/>
          </a:prstGeom>
        </p:spPr>
        <p:txBody>
          <a:bodyPr vert="horz" lIns="91440" tIns="45720" rIns="91440" bIns="45720" rtlCol="0" anchor="t">
            <a:normAutofit/>
          </a:bodyPr>
          <a:lstStyle>
            <a:lvl1pPr>
              <a:lnSpc>
                <a:spcPts val="2700"/>
              </a:lnSpc>
              <a:defRPr>
                <a:solidFill>
                  <a:schemeClr val="bg1"/>
                </a:solidFill>
              </a:defRPr>
            </a:lvl1pPr>
          </a:lstStyle>
          <a:p>
            <a:r>
              <a:rPr lang="ru-RU" dirty="0"/>
              <a:t>Образец заголовка</a:t>
            </a:r>
            <a:endParaRPr lang="en-US" dirty="0"/>
          </a:p>
        </p:txBody>
      </p:sp>
      <p:sp>
        <p:nvSpPr>
          <p:cNvPr id="25" name="Текст 13"/>
          <p:cNvSpPr>
            <a:spLocks noGrp="1"/>
          </p:cNvSpPr>
          <p:nvPr>
            <p:ph type="body" sz="quarter" idx="23" hasCustomPrompt="1"/>
          </p:nvPr>
        </p:nvSpPr>
        <p:spPr>
          <a:xfrm>
            <a:off x="346807" y="229348"/>
            <a:ext cx="2497001" cy="211982"/>
          </a:xfrm>
        </p:spPr>
        <p:txBody>
          <a:bodyPr>
            <a:normAutofit/>
          </a:bodyPr>
          <a:lstStyle>
            <a:lvl1pPr marL="0" indent="0">
              <a:lnSpc>
                <a:spcPct val="100000"/>
              </a:lnSpc>
              <a:buFont typeface="Arial" panose="020B0604020202020204" pitchFamily="34" charset="0"/>
              <a:buNone/>
              <a:defRPr sz="900" baseline="0">
                <a:solidFill>
                  <a:schemeClr val="bg1"/>
                </a:solidFill>
              </a:defRPr>
            </a:lvl1pPr>
          </a:lstStyle>
          <a:p>
            <a:pPr lvl="0"/>
            <a:r>
              <a:rPr lang="ru-RU" dirty="0"/>
              <a:t>Подбор</a:t>
            </a:r>
          </a:p>
          <a:p>
            <a:pPr lvl="0"/>
            <a:endParaRPr lang="ru-RU" dirty="0"/>
          </a:p>
        </p:txBody>
      </p:sp>
      <p:sp>
        <p:nvSpPr>
          <p:cNvPr id="24" name="Subtitle 2"/>
          <p:cNvSpPr>
            <a:spLocks noGrp="1"/>
          </p:cNvSpPr>
          <p:nvPr>
            <p:ph type="subTitle" idx="1" hasCustomPrompt="1"/>
          </p:nvPr>
        </p:nvSpPr>
        <p:spPr>
          <a:xfrm>
            <a:off x="344608" y="1319553"/>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Мы создаем и используем </a:t>
            </a:r>
            <a:r>
              <a:rPr lang="ru-RU" dirty="0" err="1"/>
              <a:t>топовые</a:t>
            </a:r>
            <a:r>
              <a:rPr lang="ru-RU" dirty="0"/>
              <a:t> технологии, разрабатываем крутые проекты в </a:t>
            </a:r>
            <a:r>
              <a:rPr lang="ru-RU" dirty="0" err="1"/>
              <a:t>cфере</a:t>
            </a:r>
            <a:r>
              <a:rPr lang="ru-RU" dirty="0"/>
              <a:t> HR-</a:t>
            </a:r>
            <a:r>
              <a:rPr lang="ru-RU" dirty="0" err="1"/>
              <a:t>tech</a:t>
            </a:r>
            <a:r>
              <a:rPr lang="ru-RU" dirty="0"/>
              <a:t> и всеми силами пытаемся упростить жизнь миллионам людей.</a:t>
            </a:r>
          </a:p>
          <a:p>
            <a:endParaRPr lang="ru-RU" dirty="0"/>
          </a:p>
          <a:p>
            <a:endParaRPr lang="ru-RU" dirty="0"/>
          </a:p>
          <a:p>
            <a:endParaRPr lang="ru-RU" b="1" dirty="0"/>
          </a:p>
        </p:txBody>
      </p:sp>
      <p:sp>
        <p:nvSpPr>
          <p:cNvPr id="26" name="Текст 13"/>
          <p:cNvSpPr>
            <a:spLocks noGrp="1"/>
          </p:cNvSpPr>
          <p:nvPr>
            <p:ph type="body" sz="quarter" idx="12" hasCustomPrompt="1"/>
          </p:nvPr>
        </p:nvSpPr>
        <p:spPr>
          <a:xfrm>
            <a:off x="346554" y="3108178"/>
            <a:ext cx="2146215" cy="1512168"/>
          </a:xfrm>
        </p:spPr>
        <p:txBody>
          <a:bodyPr>
            <a:noAutofit/>
          </a:bodyPr>
          <a:lstStyle>
            <a:lvl1pPr marL="0" indent="0">
              <a:lnSpc>
                <a:spcPct val="100000"/>
              </a:lnSpc>
              <a:buFont typeface="Arial" panose="020B0604020202020204" pitchFamily="34" charset="0"/>
              <a:buNone/>
              <a:defRPr sz="1500" baseline="0">
                <a:solidFill>
                  <a:schemeClr val="bg1"/>
                </a:solidFill>
              </a:defRPr>
            </a:lvl1pPr>
          </a:lstStyle>
          <a:p>
            <a:pPr lvl="0"/>
            <a:r>
              <a:rPr lang="ru-RU" dirty="0"/>
              <a:t>Мы создаем и используем </a:t>
            </a:r>
            <a:r>
              <a:rPr lang="ru-RU" dirty="0" err="1"/>
              <a:t>топовых</a:t>
            </a:r>
            <a:r>
              <a:rPr lang="ru-RU" dirty="0"/>
              <a:t> технологий, разрабатываем крутые проекты</a:t>
            </a:r>
          </a:p>
        </p:txBody>
      </p:sp>
    </p:spTree>
    <p:extLst>
      <p:ext uri="{BB962C8B-B14F-4D97-AF65-F5344CB8AC3E}">
        <p14:creationId xmlns:p14="http://schemas.microsoft.com/office/powerpoint/2010/main" val="194824269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Фото с голубой плашкой">
    <p:spTree>
      <p:nvGrpSpPr>
        <p:cNvPr id="1" name=""/>
        <p:cNvGrpSpPr/>
        <p:nvPr/>
      </p:nvGrpSpPr>
      <p:grpSpPr>
        <a:xfrm>
          <a:off x="0" y="0"/>
          <a:ext cx="0" cy="0"/>
          <a:chOff x="0" y="0"/>
          <a:chExt cx="0" cy="0"/>
        </a:xfrm>
      </p:grpSpPr>
      <p:sp>
        <p:nvSpPr>
          <p:cNvPr id="10" name="Прямоугольник 9"/>
          <p:cNvSpPr/>
          <p:nvPr userDrawn="1"/>
        </p:nvSpPr>
        <p:spPr>
          <a:xfrm>
            <a:off x="3186484" y="0"/>
            <a:ext cx="595862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2" name="Рисунок 23"/>
          <p:cNvSpPr>
            <a:spLocks noGrp="1"/>
          </p:cNvSpPr>
          <p:nvPr>
            <p:ph type="pic" sz="quarter" idx="24"/>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a:lstStyle/>
          <a:p>
            <a:endParaRPr lang="ru-RU" dirty="0"/>
          </a:p>
        </p:txBody>
      </p:sp>
      <p:sp>
        <p:nvSpPr>
          <p:cNvPr id="13" name="Овал 12"/>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14" name="Рисунок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11" name="Прямоугольник 10"/>
          <p:cNvSpPr/>
          <p:nvPr userDrawn="1"/>
        </p:nvSpPr>
        <p:spPr>
          <a:xfrm>
            <a:off x="0" y="0"/>
            <a:ext cx="3194847" cy="5143500"/>
          </a:xfrm>
          <a:prstGeom prst="rect">
            <a:avLst/>
          </a:prstGeom>
          <a:solidFill>
            <a:srgbClr val="008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00949E"/>
              </a:solidFill>
            </a:endParaRPr>
          </a:p>
        </p:txBody>
      </p:sp>
      <p:sp>
        <p:nvSpPr>
          <p:cNvPr id="8" name="Subtitle 2"/>
          <p:cNvSpPr>
            <a:spLocks noGrp="1"/>
          </p:cNvSpPr>
          <p:nvPr>
            <p:ph type="subTitle" idx="1" hasCustomPrompt="1"/>
          </p:nvPr>
        </p:nvSpPr>
        <p:spPr>
          <a:xfrm>
            <a:off x="344608" y="1319553"/>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Мы создаем и используем </a:t>
            </a:r>
            <a:r>
              <a:rPr lang="ru-RU" dirty="0" err="1"/>
              <a:t>топовые</a:t>
            </a:r>
            <a:r>
              <a:rPr lang="ru-RU" dirty="0"/>
              <a:t> технологии, разрабатываем крутые проекты в </a:t>
            </a:r>
            <a:r>
              <a:rPr lang="ru-RU" dirty="0" err="1"/>
              <a:t>cфере</a:t>
            </a:r>
            <a:r>
              <a:rPr lang="ru-RU" dirty="0"/>
              <a:t> HR-</a:t>
            </a:r>
            <a:r>
              <a:rPr lang="ru-RU" dirty="0" err="1"/>
              <a:t>tech</a:t>
            </a:r>
            <a:r>
              <a:rPr lang="ru-RU" dirty="0"/>
              <a:t> и всеми силами пытаемся упростить жизнь миллионам людей.</a:t>
            </a:r>
          </a:p>
          <a:p>
            <a:endParaRPr lang="ru-RU" dirty="0"/>
          </a:p>
          <a:p>
            <a:endParaRPr lang="ru-RU" dirty="0"/>
          </a:p>
          <a:p>
            <a:endParaRPr lang="ru-RU" b="1" dirty="0"/>
          </a:p>
        </p:txBody>
      </p:sp>
      <p:sp>
        <p:nvSpPr>
          <p:cNvPr id="18" name="Текст 13"/>
          <p:cNvSpPr>
            <a:spLocks noGrp="1"/>
          </p:cNvSpPr>
          <p:nvPr>
            <p:ph type="body" sz="quarter" idx="12" hasCustomPrompt="1"/>
          </p:nvPr>
        </p:nvSpPr>
        <p:spPr>
          <a:xfrm>
            <a:off x="346554" y="3108178"/>
            <a:ext cx="2146215" cy="1512168"/>
          </a:xfrm>
        </p:spPr>
        <p:txBody>
          <a:bodyPr>
            <a:noAutofit/>
          </a:bodyPr>
          <a:lstStyle>
            <a:lvl1pPr marL="0" indent="0">
              <a:lnSpc>
                <a:spcPct val="100000"/>
              </a:lnSpc>
              <a:buFont typeface="Arial" panose="020B0604020202020204" pitchFamily="34" charset="0"/>
              <a:buNone/>
              <a:defRPr sz="1500" baseline="0">
                <a:solidFill>
                  <a:schemeClr val="bg1"/>
                </a:solidFill>
              </a:defRPr>
            </a:lvl1pPr>
          </a:lstStyle>
          <a:p>
            <a:pPr lvl="0"/>
            <a:r>
              <a:rPr lang="ru-RU" dirty="0"/>
              <a:t>Мы создаем и используем </a:t>
            </a:r>
            <a:r>
              <a:rPr lang="ru-RU" dirty="0" err="1"/>
              <a:t>топовых</a:t>
            </a:r>
            <a:r>
              <a:rPr lang="ru-RU" dirty="0"/>
              <a:t> технологий, разрабатываем крутые проекты</a:t>
            </a:r>
          </a:p>
        </p:txBody>
      </p:sp>
      <p:sp>
        <p:nvSpPr>
          <p:cNvPr id="22" name="Текст 13"/>
          <p:cNvSpPr>
            <a:spLocks noGrp="1"/>
          </p:cNvSpPr>
          <p:nvPr>
            <p:ph type="body" sz="quarter" idx="23" hasCustomPrompt="1"/>
          </p:nvPr>
        </p:nvSpPr>
        <p:spPr>
          <a:xfrm>
            <a:off x="346807" y="229348"/>
            <a:ext cx="2497001" cy="211982"/>
          </a:xfrm>
        </p:spPr>
        <p:txBody>
          <a:bodyPr>
            <a:normAutofit/>
          </a:bodyPr>
          <a:lstStyle>
            <a:lvl1pPr marL="0" indent="0">
              <a:lnSpc>
                <a:spcPct val="100000"/>
              </a:lnSpc>
              <a:buFont typeface="Arial" panose="020B0604020202020204" pitchFamily="34" charset="0"/>
              <a:buNone/>
              <a:defRPr sz="900" baseline="0">
                <a:solidFill>
                  <a:schemeClr val="bg1"/>
                </a:solidFill>
              </a:defRPr>
            </a:lvl1pPr>
          </a:lstStyle>
          <a:p>
            <a:pPr lvl="0"/>
            <a:r>
              <a:rPr lang="ru-RU" dirty="0"/>
              <a:t>Подбор</a:t>
            </a:r>
          </a:p>
          <a:p>
            <a:pPr lvl="0"/>
            <a:endParaRPr lang="ru-RU" dirty="0"/>
          </a:p>
        </p:txBody>
      </p:sp>
      <p:sp>
        <p:nvSpPr>
          <p:cNvPr id="23" name="Title Placeholder 1"/>
          <p:cNvSpPr>
            <a:spLocks noGrp="1"/>
          </p:cNvSpPr>
          <p:nvPr>
            <p:ph type="title"/>
          </p:nvPr>
        </p:nvSpPr>
        <p:spPr>
          <a:xfrm>
            <a:off x="348604" y="415136"/>
            <a:ext cx="2495204" cy="1079984"/>
          </a:xfrm>
          <a:prstGeom prst="rect">
            <a:avLst/>
          </a:prstGeom>
        </p:spPr>
        <p:txBody>
          <a:bodyPr vert="horz" lIns="91440" tIns="45720" rIns="91440" bIns="45720" rtlCol="0" anchor="t">
            <a:normAutofit/>
          </a:bodyPr>
          <a:lstStyle>
            <a:lvl1pPr>
              <a:lnSpc>
                <a:spcPts val="2700"/>
              </a:lnSpc>
              <a:defRPr>
                <a:solidFill>
                  <a:schemeClr val="bg1"/>
                </a:solidFill>
              </a:defRPr>
            </a:lvl1pPr>
          </a:lstStyle>
          <a:p>
            <a:r>
              <a:rPr lang="ru-RU" dirty="0"/>
              <a:t>Образец заголовка</a:t>
            </a:r>
            <a:endParaRPr lang="en-US" dirty="0"/>
          </a:p>
        </p:txBody>
      </p:sp>
    </p:spTree>
    <p:extLst>
      <p:ext uri="{BB962C8B-B14F-4D97-AF65-F5344CB8AC3E}">
        <p14:creationId xmlns:p14="http://schemas.microsoft.com/office/powerpoint/2010/main" val="138955172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Фото с желтой плашкой">
    <p:spTree>
      <p:nvGrpSpPr>
        <p:cNvPr id="1" name=""/>
        <p:cNvGrpSpPr/>
        <p:nvPr/>
      </p:nvGrpSpPr>
      <p:grpSpPr>
        <a:xfrm>
          <a:off x="0" y="0"/>
          <a:ext cx="0" cy="0"/>
          <a:chOff x="0" y="0"/>
          <a:chExt cx="0" cy="0"/>
        </a:xfrm>
      </p:grpSpPr>
      <p:sp>
        <p:nvSpPr>
          <p:cNvPr id="10" name="Прямоугольник 9"/>
          <p:cNvSpPr/>
          <p:nvPr userDrawn="1"/>
        </p:nvSpPr>
        <p:spPr>
          <a:xfrm>
            <a:off x="3186484" y="0"/>
            <a:ext cx="595862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2" name="Рисунок 23"/>
          <p:cNvSpPr>
            <a:spLocks noGrp="1"/>
          </p:cNvSpPr>
          <p:nvPr>
            <p:ph type="pic" sz="quarter" idx="24"/>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a:lstStyle/>
          <a:p>
            <a:endParaRPr lang="ru-RU" dirty="0"/>
          </a:p>
        </p:txBody>
      </p:sp>
      <p:sp>
        <p:nvSpPr>
          <p:cNvPr id="13" name="Овал 12"/>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15" name="Рисунок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11" name="Прямоугольник 10"/>
          <p:cNvSpPr/>
          <p:nvPr userDrawn="1"/>
        </p:nvSpPr>
        <p:spPr>
          <a:xfrm>
            <a:off x="0" y="0"/>
            <a:ext cx="3194847" cy="5143500"/>
          </a:xfrm>
          <a:prstGeom prst="rect">
            <a:avLst/>
          </a:prstGeom>
          <a:solidFill>
            <a:srgbClr val="FE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00949E"/>
              </a:solidFill>
            </a:endParaRPr>
          </a:p>
        </p:txBody>
      </p:sp>
      <p:sp>
        <p:nvSpPr>
          <p:cNvPr id="14" name="Title Placeholder 1"/>
          <p:cNvSpPr>
            <a:spLocks noGrp="1"/>
          </p:cNvSpPr>
          <p:nvPr>
            <p:ph type="title"/>
          </p:nvPr>
        </p:nvSpPr>
        <p:spPr>
          <a:xfrm>
            <a:off x="345032" y="407992"/>
            <a:ext cx="2495204" cy="875842"/>
          </a:xfrm>
          <a:prstGeom prst="rect">
            <a:avLst/>
          </a:prstGeom>
        </p:spPr>
        <p:txBody>
          <a:bodyPr vert="horz" lIns="91440" tIns="45720" rIns="91440" bIns="45720" rtlCol="0" anchor="t">
            <a:normAutofit/>
          </a:bodyPr>
          <a:lstStyle>
            <a:lvl1pPr>
              <a:lnSpc>
                <a:spcPts val="2700"/>
              </a:lnSpc>
              <a:defRPr>
                <a:solidFill>
                  <a:schemeClr val="tx1"/>
                </a:solidFill>
              </a:defRPr>
            </a:lvl1pPr>
          </a:lstStyle>
          <a:p>
            <a:r>
              <a:rPr lang="ru-RU" dirty="0"/>
              <a:t>Образец заголовка</a:t>
            </a:r>
            <a:endParaRPr lang="en-US" dirty="0"/>
          </a:p>
        </p:txBody>
      </p:sp>
      <p:sp>
        <p:nvSpPr>
          <p:cNvPr id="22" name="Текст 13"/>
          <p:cNvSpPr>
            <a:spLocks noGrp="1"/>
          </p:cNvSpPr>
          <p:nvPr>
            <p:ph type="body" sz="quarter" idx="23" hasCustomPrompt="1"/>
          </p:nvPr>
        </p:nvSpPr>
        <p:spPr>
          <a:xfrm>
            <a:off x="346807" y="229348"/>
            <a:ext cx="2493429" cy="211982"/>
          </a:xfrm>
        </p:spPr>
        <p:txBody>
          <a:bodyPr>
            <a:normAutofit/>
          </a:bodyPr>
          <a:lstStyle>
            <a:lvl1pPr marL="0" indent="0">
              <a:lnSpc>
                <a:spcPct val="100000"/>
              </a:lnSpc>
              <a:buFont typeface="Arial" panose="020B0604020202020204" pitchFamily="34" charset="0"/>
              <a:buNone/>
              <a:defRPr sz="900" baseline="0">
                <a:solidFill>
                  <a:schemeClr val="tx1"/>
                </a:solidFill>
              </a:defRPr>
            </a:lvl1pPr>
          </a:lstStyle>
          <a:p>
            <a:pPr lvl="0"/>
            <a:r>
              <a:rPr lang="ru-RU" dirty="0"/>
              <a:t>Подбор</a:t>
            </a:r>
          </a:p>
          <a:p>
            <a:pPr lvl="0"/>
            <a:endParaRPr lang="ru-RU" dirty="0"/>
          </a:p>
        </p:txBody>
      </p:sp>
      <p:sp>
        <p:nvSpPr>
          <p:cNvPr id="24" name="Subtitle 2"/>
          <p:cNvSpPr>
            <a:spLocks noGrp="1"/>
          </p:cNvSpPr>
          <p:nvPr>
            <p:ph type="subTitle" idx="1" hasCustomPrompt="1"/>
          </p:nvPr>
        </p:nvSpPr>
        <p:spPr>
          <a:xfrm>
            <a:off x="344608" y="1319553"/>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Мы создаем и используем </a:t>
            </a:r>
            <a:r>
              <a:rPr lang="ru-RU" dirty="0" err="1"/>
              <a:t>топовые</a:t>
            </a:r>
            <a:r>
              <a:rPr lang="ru-RU" dirty="0"/>
              <a:t> технологии, разрабатываем крутые проекты в </a:t>
            </a:r>
            <a:r>
              <a:rPr lang="ru-RU" dirty="0" err="1"/>
              <a:t>cфере</a:t>
            </a:r>
            <a:r>
              <a:rPr lang="ru-RU" dirty="0"/>
              <a:t> HR-</a:t>
            </a:r>
            <a:r>
              <a:rPr lang="ru-RU" dirty="0" err="1"/>
              <a:t>tech</a:t>
            </a:r>
            <a:r>
              <a:rPr lang="ru-RU" dirty="0"/>
              <a:t> и всеми силами пытаемся упростить жизнь миллионам людей.</a:t>
            </a:r>
          </a:p>
          <a:p>
            <a:endParaRPr lang="ru-RU" dirty="0"/>
          </a:p>
          <a:p>
            <a:endParaRPr lang="ru-RU" dirty="0"/>
          </a:p>
          <a:p>
            <a:endParaRPr lang="ru-RU" b="1" dirty="0"/>
          </a:p>
        </p:txBody>
      </p:sp>
      <p:sp>
        <p:nvSpPr>
          <p:cNvPr id="25" name="Текст 13"/>
          <p:cNvSpPr>
            <a:spLocks noGrp="1"/>
          </p:cNvSpPr>
          <p:nvPr>
            <p:ph type="body" sz="quarter" idx="12" hasCustomPrompt="1"/>
          </p:nvPr>
        </p:nvSpPr>
        <p:spPr>
          <a:xfrm>
            <a:off x="346554" y="3108178"/>
            <a:ext cx="2146215" cy="1512168"/>
          </a:xfrm>
        </p:spPr>
        <p:txBody>
          <a:bodyPr>
            <a:noAutofit/>
          </a:bodyPr>
          <a:lstStyle>
            <a:lvl1pPr marL="0" indent="0">
              <a:lnSpc>
                <a:spcPct val="100000"/>
              </a:lnSpc>
              <a:buFont typeface="Arial" panose="020B0604020202020204" pitchFamily="34" charset="0"/>
              <a:buNone/>
              <a:defRPr sz="1500" baseline="0">
                <a:solidFill>
                  <a:schemeClr val="tx1"/>
                </a:solidFill>
              </a:defRPr>
            </a:lvl1pPr>
          </a:lstStyle>
          <a:p>
            <a:pPr lvl="0"/>
            <a:r>
              <a:rPr lang="ru-RU" dirty="0"/>
              <a:t>Мы создаем и используем </a:t>
            </a:r>
            <a:r>
              <a:rPr lang="ru-RU" dirty="0" err="1"/>
              <a:t>топовых</a:t>
            </a:r>
            <a:r>
              <a:rPr lang="ru-RU" dirty="0"/>
              <a:t> технологий, разрабатываем крутые проекты</a:t>
            </a:r>
          </a:p>
        </p:txBody>
      </p:sp>
    </p:spTree>
    <p:extLst>
      <p:ext uri="{BB962C8B-B14F-4D97-AF65-F5344CB8AC3E}">
        <p14:creationId xmlns:p14="http://schemas.microsoft.com/office/powerpoint/2010/main" val="35608654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Фото с бордовой плашкой">
    <p:spTree>
      <p:nvGrpSpPr>
        <p:cNvPr id="1" name=""/>
        <p:cNvGrpSpPr/>
        <p:nvPr/>
      </p:nvGrpSpPr>
      <p:grpSpPr>
        <a:xfrm>
          <a:off x="0" y="0"/>
          <a:ext cx="0" cy="0"/>
          <a:chOff x="0" y="0"/>
          <a:chExt cx="0" cy="0"/>
        </a:xfrm>
      </p:grpSpPr>
      <p:sp>
        <p:nvSpPr>
          <p:cNvPr id="10" name="Прямоугольник 9"/>
          <p:cNvSpPr/>
          <p:nvPr userDrawn="1"/>
        </p:nvSpPr>
        <p:spPr>
          <a:xfrm>
            <a:off x="3186484" y="0"/>
            <a:ext cx="595862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3" name="Рисунок 23"/>
          <p:cNvSpPr>
            <a:spLocks noGrp="1"/>
          </p:cNvSpPr>
          <p:nvPr>
            <p:ph type="pic" sz="quarter" idx="24"/>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a:lstStyle/>
          <a:p>
            <a:endParaRPr lang="ru-RU" dirty="0"/>
          </a:p>
        </p:txBody>
      </p:sp>
      <p:sp>
        <p:nvSpPr>
          <p:cNvPr id="14" name="Овал 13"/>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16" name="Рисунок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11" name="Прямоугольник 10"/>
          <p:cNvSpPr/>
          <p:nvPr userDrawn="1"/>
        </p:nvSpPr>
        <p:spPr>
          <a:xfrm>
            <a:off x="0" y="0"/>
            <a:ext cx="3194847" cy="5143500"/>
          </a:xfrm>
          <a:prstGeom prst="rect">
            <a:avLst/>
          </a:prstGeom>
          <a:solidFill>
            <a:srgbClr val="7F18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00949E"/>
              </a:solidFill>
            </a:endParaRPr>
          </a:p>
        </p:txBody>
      </p:sp>
      <p:sp>
        <p:nvSpPr>
          <p:cNvPr id="8" name="Subtitle 2"/>
          <p:cNvSpPr>
            <a:spLocks noGrp="1"/>
          </p:cNvSpPr>
          <p:nvPr>
            <p:ph type="subTitle" idx="1" hasCustomPrompt="1"/>
          </p:nvPr>
        </p:nvSpPr>
        <p:spPr>
          <a:xfrm>
            <a:off x="344608" y="1319553"/>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Мы создаем и используем </a:t>
            </a:r>
            <a:r>
              <a:rPr lang="ru-RU" dirty="0" err="1"/>
              <a:t>топовые</a:t>
            </a:r>
            <a:r>
              <a:rPr lang="ru-RU" dirty="0"/>
              <a:t> технологии, разрабатываем крутые проекты в </a:t>
            </a:r>
            <a:r>
              <a:rPr lang="ru-RU" dirty="0" err="1"/>
              <a:t>cфере</a:t>
            </a:r>
            <a:r>
              <a:rPr lang="ru-RU" dirty="0"/>
              <a:t> HR-</a:t>
            </a:r>
            <a:r>
              <a:rPr lang="ru-RU" dirty="0" err="1"/>
              <a:t>tech</a:t>
            </a:r>
            <a:r>
              <a:rPr lang="ru-RU" dirty="0"/>
              <a:t> и всеми силами пытаемся упростить жизнь миллионам людей.</a:t>
            </a:r>
          </a:p>
          <a:p>
            <a:endParaRPr lang="ru-RU" dirty="0"/>
          </a:p>
          <a:p>
            <a:endParaRPr lang="ru-RU" dirty="0"/>
          </a:p>
          <a:p>
            <a:endParaRPr lang="ru-RU" b="1" dirty="0"/>
          </a:p>
        </p:txBody>
      </p:sp>
      <p:sp>
        <p:nvSpPr>
          <p:cNvPr id="18" name="Текст 13"/>
          <p:cNvSpPr>
            <a:spLocks noGrp="1"/>
          </p:cNvSpPr>
          <p:nvPr>
            <p:ph type="body" sz="quarter" idx="12" hasCustomPrompt="1"/>
          </p:nvPr>
        </p:nvSpPr>
        <p:spPr>
          <a:xfrm>
            <a:off x="346554" y="3108178"/>
            <a:ext cx="2146215" cy="1512168"/>
          </a:xfrm>
        </p:spPr>
        <p:txBody>
          <a:bodyPr>
            <a:noAutofit/>
          </a:bodyPr>
          <a:lstStyle>
            <a:lvl1pPr marL="0" indent="0">
              <a:lnSpc>
                <a:spcPct val="100000"/>
              </a:lnSpc>
              <a:buFont typeface="Arial" panose="020B0604020202020204" pitchFamily="34" charset="0"/>
              <a:buNone/>
              <a:defRPr sz="1500" baseline="0">
                <a:solidFill>
                  <a:schemeClr val="bg1"/>
                </a:solidFill>
              </a:defRPr>
            </a:lvl1pPr>
          </a:lstStyle>
          <a:p>
            <a:pPr lvl="0"/>
            <a:r>
              <a:rPr lang="ru-RU" dirty="0"/>
              <a:t>Мы создаем и используем </a:t>
            </a:r>
            <a:r>
              <a:rPr lang="ru-RU" dirty="0" err="1"/>
              <a:t>топовых</a:t>
            </a:r>
            <a:r>
              <a:rPr lang="ru-RU" dirty="0"/>
              <a:t> технологий, разрабатываем крутые проекты</a:t>
            </a:r>
          </a:p>
        </p:txBody>
      </p:sp>
      <p:sp>
        <p:nvSpPr>
          <p:cNvPr id="15" name="Текст 13"/>
          <p:cNvSpPr>
            <a:spLocks noGrp="1"/>
          </p:cNvSpPr>
          <p:nvPr>
            <p:ph type="body" sz="quarter" idx="23" hasCustomPrompt="1"/>
          </p:nvPr>
        </p:nvSpPr>
        <p:spPr>
          <a:xfrm>
            <a:off x="346807" y="229348"/>
            <a:ext cx="2551007" cy="211982"/>
          </a:xfrm>
        </p:spPr>
        <p:txBody>
          <a:bodyPr>
            <a:normAutofit/>
          </a:bodyPr>
          <a:lstStyle>
            <a:lvl1pPr marL="0" indent="0">
              <a:lnSpc>
                <a:spcPct val="100000"/>
              </a:lnSpc>
              <a:buFont typeface="Arial" panose="020B0604020202020204" pitchFamily="34" charset="0"/>
              <a:buNone/>
              <a:defRPr sz="900" baseline="0">
                <a:solidFill>
                  <a:schemeClr val="bg1"/>
                </a:solidFill>
              </a:defRPr>
            </a:lvl1pPr>
          </a:lstStyle>
          <a:p>
            <a:pPr lvl="0"/>
            <a:r>
              <a:rPr lang="ru-RU" dirty="0"/>
              <a:t>Подбор</a:t>
            </a:r>
          </a:p>
          <a:p>
            <a:pPr lvl="0"/>
            <a:endParaRPr lang="ru-RU" dirty="0"/>
          </a:p>
        </p:txBody>
      </p:sp>
      <p:sp>
        <p:nvSpPr>
          <p:cNvPr id="12" name="Title Placeholder 1"/>
          <p:cNvSpPr>
            <a:spLocks noGrp="1"/>
          </p:cNvSpPr>
          <p:nvPr>
            <p:ph type="title"/>
          </p:nvPr>
        </p:nvSpPr>
        <p:spPr>
          <a:xfrm>
            <a:off x="345032" y="411564"/>
            <a:ext cx="2495204" cy="875842"/>
          </a:xfrm>
          <a:prstGeom prst="rect">
            <a:avLst/>
          </a:prstGeom>
        </p:spPr>
        <p:txBody>
          <a:bodyPr vert="horz" lIns="91440" tIns="45720" rIns="91440" bIns="45720" rtlCol="0" anchor="t">
            <a:normAutofit/>
          </a:bodyPr>
          <a:lstStyle>
            <a:lvl1pPr>
              <a:lnSpc>
                <a:spcPts val="2700"/>
              </a:lnSpc>
              <a:defRPr>
                <a:solidFill>
                  <a:schemeClr val="bg1"/>
                </a:solidFill>
              </a:defRPr>
            </a:lvl1pPr>
          </a:lstStyle>
          <a:p>
            <a:r>
              <a:rPr lang="ru-RU" dirty="0"/>
              <a:t>Образец заголовка</a:t>
            </a:r>
            <a:endParaRPr lang="en-US" dirty="0"/>
          </a:p>
        </p:txBody>
      </p:sp>
    </p:spTree>
    <p:extLst>
      <p:ext uri="{BB962C8B-B14F-4D97-AF65-F5344CB8AC3E}">
        <p14:creationId xmlns:p14="http://schemas.microsoft.com/office/powerpoint/2010/main" val="176826709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Фото с салатовой плашкой">
    <p:spTree>
      <p:nvGrpSpPr>
        <p:cNvPr id="1" name=""/>
        <p:cNvGrpSpPr/>
        <p:nvPr/>
      </p:nvGrpSpPr>
      <p:grpSpPr>
        <a:xfrm>
          <a:off x="0" y="0"/>
          <a:ext cx="0" cy="0"/>
          <a:chOff x="0" y="0"/>
          <a:chExt cx="0" cy="0"/>
        </a:xfrm>
      </p:grpSpPr>
      <p:sp>
        <p:nvSpPr>
          <p:cNvPr id="10" name="Прямоугольник 9"/>
          <p:cNvSpPr/>
          <p:nvPr userDrawn="1"/>
        </p:nvSpPr>
        <p:spPr>
          <a:xfrm>
            <a:off x="3186484" y="0"/>
            <a:ext cx="5958629" cy="5143500"/>
          </a:xfrm>
          <a:prstGeom prst="rect">
            <a:avLst/>
          </a:pr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3" name="Рисунок 23"/>
          <p:cNvSpPr>
            <a:spLocks noGrp="1"/>
          </p:cNvSpPr>
          <p:nvPr>
            <p:ph type="pic" sz="quarter" idx="24"/>
          </p:nvPr>
        </p:nvSpPr>
        <p:spPr>
          <a:xfrm>
            <a:off x="3183860" y="-2281"/>
            <a:ext cx="5961252" cy="5154182"/>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48336" h="6872242">
                <a:moveTo>
                  <a:pt x="1040" y="488600"/>
                </a:moveTo>
                <a:cubicBezTo>
                  <a:pt x="-183" y="273810"/>
                  <a:pt x="2211" y="189610"/>
                  <a:pt x="0" y="0"/>
                </a:cubicBezTo>
                <a:lnTo>
                  <a:pt x="7947252" y="4279"/>
                </a:lnTo>
                <a:cubicBezTo>
                  <a:pt x="7945496" y="160679"/>
                  <a:pt x="7950763" y="6667196"/>
                  <a:pt x="7946858" y="6859899"/>
                </a:cubicBezTo>
                <a:cubicBezTo>
                  <a:pt x="7747936" y="6866669"/>
                  <a:pt x="318027" y="6869868"/>
                  <a:pt x="7338" y="6872242"/>
                </a:cubicBezTo>
                <a:cubicBezTo>
                  <a:pt x="6909" y="6594830"/>
                  <a:pt x="2263" y="703390"/>
                  <a:pt x="1040" y="488600"/>
                </a:cubicBezTo>
                <a:close/>
                <a:moveTo>
                  <a:pt x="7250364" y="467037"/>
                </a:moveTo>
                <a:cubicBezTo>
                  <a:pt x="7249416" y="575890"/>
                  <a:pt x="7330255" y="684123"/>
                  <a:pt x="7463184" y="689282"/>
                </a:cubicBezTo>
                <a:cubicBezTo>
                  <a:pt x="7596113" y="694441"/>
                  <a:pt x="7688615" y="587398"/>
                  <a:pt x="7690753" y="469417"/>
                </a:cubicBezTo>
                <a:cubicBezTo>
                  <a:pt x="7692891" y="351436"/>
                  <a:pt x="7589898" y="248495"/>
                  <a:pt x="7468875" y="250479"/>
                </a:cubicBezTo>
                <a:cubicBezTo>
                  <a:pt x="7347852" y="252463"/>
                  <a:pt x="7251312" y="358184"/>
                  <a:pt x="7250364" y="467037"/>
                </a:cubicBezTo>
                <a:close/>
              </a:path>
            </a:pathLst>
          </a:custGeom>
        </p:spPr>
        <p:txBody>
          <a:bodyPr/>
          <a:lstStyle/>
          <a:p>
            <a:endParaRPr lang="ru-RU" dirty="0"/>
          </a:p>
        </p:txBody>
      </p:sp>
      <p:sp>
        <p:nvSpPr>
          <p:cNvPr id="15" name="Овал 14"/>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16" name="Рисунок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11" name="Прямоугольник 10"/>
          <p:cNvSpPr/>
          <p:nvPr userDrawn="1"/>
        </p:nvSpPr>
        <p:spPr>
          <a:xfrm>
            <a:off x="0" y="0"/>
            <a:ext cx="3194847" cy="5143500"/>
          </a:xfrm>
          <a:prstGeom prst="rect">
            <a:avLst/>
          </a:prstGeom>
          <a:solidFill>
            <a:srgbClr val="C1D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00949E"/>
              </a:solidFill>
            </a:endParaRPr>
          </a:p>
        </p:txBody>
      </p:sp>
      <p:sp>
        <p:nvSpPr>
          <p:cNvPr id="8" name="Subtitle 2"/>
          <p:cNvSpPr>
            <a:spLocks noGrp="1"/>
          </p:cNvSpPr>
          <p:nvPr>
            <p:ph type="subTitle" idx="1" hasCustomPrompt="1"/>
          </p:nvPr>
        </p:nvSpPr>
        <p:spPr>
          <a:xfrm>
            <a:off x="348180" y="1319553"/>
            <a:ext cx="2133874" cy="15967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5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Мы создаем и используем </a:t>
            </a:r>
            <a:r>
              <a:rPr lang="ru-RU" dirty="0" err="1"/>
              <a:t>топовые</a:t>
            </a:r>
            <a:r>
              <a:rPr lang="ru-RU" dirty="0"/>
              <a:t> технологии, разрабатываем крутые проекты в </a:t>
            </a:r>
            <a:r>
              <a:rPr lang="ru-RU" dirty="0" err="1"/>
              <a:t>cфере</a:t>
            </a:r>
            <a:r>
              <a:rPr lang="ru-RU" dirty="0"/>
              <a:t> HR-</a:t>
            </a:r>
            <a:r>
              <a:rPr lang="ru-RU" dirty="0" err="1"/>
              <a:t>tech</a:t>
            </a:r>
            <a:r>
              <a:rPr lang="ru-RU" dirty="0"/>
              <a:t> и всеми силами пытаемся упростить жизнь миллионам людей.</a:t>
            </a:r>
          </a:p>
          <a:p>
            <a:endParaRPr lang="ru-RU" dirty="0"/>
          </a:p>
          <a:p>
            <a:endParaRPr lang="ru-RU" dirty="0"/>
          </a:p>
          <a:p>
            <a:endParaRPr lang="ru-RU" b="1" dirty="0"/>
          </a:p>
        </p:txBody>
      </p:sp>
      <p:sp>
        <p:nvSpPr>
          <p:cNvPr id="18" name="Текст 13"/>
          <p:cNvSpPr>
            <a:spLocks noGrp="1"/>
          </p:cNvSpPr>
          <p:nvPr>
            <p:ph type="body" sz="quarter" idx="12" hasCustomPrompt="1"/>
          </p:nvPr>
        </p:nvSpPr>
        <p:spPr>
          <a:xfrm>
            <a:off x="346554" y="3108178"/>
            <a:ext cx="2146215" cy="1512168"/>
          </a:xfrm>
        </p:spPr>
        <p:txBody>
          <a:bodyPr>
            <a:noAutofit/>
          </a:bodyPr>
          <a:lstStyle>
            <a:lvl1pPr marL="0" indent="0">
              <a:lnSpc>
                <a:spcPct val="100000"/>
              </a:lnSpc>
              <a:buFont typeface="Arial" panose="020B0604020202020204" pitchFamily="34" charset="0"/>
              <a:buNone/>
              <a:defRPr sz="1500" baseline="0">
                <a:solidFill>
                  <a:schemeClr val="tx1"/>
                </a:solidFill>
              </a:defRPr>
            </a:lvl1pPr>
          </a:lstStyle>
          <a:p>
            <a:pPr lvl="0"/>
            <a:r>
              <a:rPr lang="ru-RU" dirty="0"/>
              <a:t>Мы создаем и используем </a:t>
            </a:r>
            <a:r>
              <a:rPr lang="ru-RU" dirty="0" err="1"/>
              <a:t>топовых</a:t>
            </a:r>
            <a:r>
              <a:rPr lang="ru-RU" dirty="0"/>
              <a:t> технологий, разрабатываем крутые проекты</a:t>
            </a:r>
          </a:p>
        </p:txBody>
      </p:sp>
      <p:sp>
        <p:nvSpPr>
          <p:cNvPr id="14" name="Текст 13"/>
          <p:cNvSpPr>
            <a:spLocks noGrp="1"/>
          </p:cNvSpPr>
          <p:nvPr>
            <p:ph type="body" sz="quarter" idx="23" hasCustomPrompt="1"/>
          </p:nvPr>
        </p:nvSpPr>
        <p:spPr>
          <a:xfrm>
            <a:off x="346807" y="229348"/>
            <a:ext cx="2497001" cy="211982"/>
          </a:xfrm>
        </p:spPr>
        <p:txBody>
          <a:bodyPr>
            <a:normAutofit/>
          </a:bodyPr>
          <a:lstStyle>
            <a:lvl1pPr marL="0" indent="0">
              <a:lnSpc>
                <a:spcPct val="100000"/>
              </a:lnSpc>
              <a:buFont typeface="Arial" panose="020B0604020202020204" pitchFamily="34" charset="0"/>
              <a:buNone/>
              <a:defRPr sz="900" baseline="0">
                <a:solidFill>
                  <a:schemeClr val="tx1"/>
                </a:solidFill>
              </a:defRPr>
            </a:lvl1pPr>
          </a:lstStyle>
          <a:p>
            <a:pPr lvl="0"/>
            <a:r>
              <a:rPr lang="ru-RU" dirty="0"/>
              <a:t>Подбор</a:t>
            </a:r>
          </a:p>
          <a:p>
            <a:pPr lvl="0"/>
            <a:endParaRPr lang="ru-RU" dirty="0"/>
          </a:p>
        </p:txBody>
      </p:sp>
      <p:sp>
        <p:nvSpPr>
          <p:cNvPr id="12" name="Title Placeholder 1"/>
          <p:cNvSpPr>
            <a:spLocks noGrp="1"/>
          </p:cNvSpPr>
          <p:nvPr>
            <p:ph type="title"/>
          </p:nvPr>
        </p:nvSpPr>
        <p:spPr>
          <a:xfrm>
            <a:off x="345032" y="407992"/>
            <a:ext cx="2495204" cy="1079984"/>
          </a:xfrm>
          <a:prstGeom prst="rect">
            <a:avLst/>
          </a:prstGeom>
        </p:spPr>
        <p:txBody>
          <a:bodyPr vert="horz" lIns="91440" tIns="45720" rIns="91440" bIns="45720" rtlCol="0" anchor="t">
            <a:normAutofit/>
          </a:bodyPr>
          <a:lstStyle>
            <a:lvl1pPr>
              <a:lnSpc>
                <a:spcPts val="2700"/>
              </a:lnSpc>
              <a:defRPr>
                <a:solidFill>
                  <a:schemeClr val="tx1"/>
                </a:solidFill>
              </a:defRPr>
            </a:lvl1pPr>
          </a:lstStyle>
          <a:p>
            <a:r>
              <a:rPr lang="ru-RU" dirty="0"/>
              <a:t>Образец заголовка</a:t>
            </a:r>
            <a:endParaRPr lang="en-US" dirty="0"/>
          </a:p>
        </p:txBody>
      </p:sp>
    </p:spTree>
    <p:extLst>
      <p:ext uri="{BB962C8B-B14F-4D97-AF65-F5344CB8AC3E}">
        <p14:creationId xmlns:p14="http://schemas.microsoft.com/office/powerpoint/2010/main" val="365478853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2 колонки ">
    <p:spTree>
      <p:nvGrpSpPr>
        <p:cNvPr id="1" name=""/>
        <p:cNvGrpSpPr/>
        <p:nvPr/>
      </p:nvGrpSpPr>
      <p:grpSpPr>
        <a:xfrm>
          <a:off x="0" y="0"/>
          <a:ext cx="0" cy="0"/>
          <a:chOff x="0" y="0"/>
          <a:chExt cx="0" cy="0"/>
        </a:xfrm>
      </p:grpSpPr>
      <p:sp>
        <p:nvSpPr>
          <p:cNvPr id="5" name="Рисунок 4"/>
          <p:cNvSpPr>
            <a:spLocks noGrp="1"/>
          </p:cNvSpPr>
          <p:nvPr>
            <p:ph type="pic" sz="quarter" idx="15" hasCustomPrompt="1"/>
          </p:nvPr>
        </p:nvSpPr>
        <p:spPr>
          <a:xfrm>
            <a:off x="4519539" y="1743076"/>
            <a:ext cx="688181" cy="688181"/>
          </a:xfrm>
        </p:spPr>
        <p:txBody>
          <a:bodyPr>
            <a:normAutofit/>
          </a:bodyPr>
          <a:lstStyle>
            <a:lvl1pPr>
              <a:defRPr sz="1050" baseline="0"/>
            </a:lvl1pPr>
          </a:lstStyle>
          <a:p>
            <a:r>
              <a:rPr lang="ru-RU" dirty="0"/>
              <a:t>Место для иконки</a:t>
            </a:r>
          </a:p>
        </p:txBody>
      </p:sp>
      <p:sp>
        <p:nvSpPr>
          <p:cNvPr id="38" name="Рисунок 4"/>
          <p:cNvSpPr>
            <a:spLocks noGrp="1"/>
          </p:cNvSpPr>
          <p:nvPr>
            <p:ph type="pic" sz="quarter" idx="16" hasCustomPrompt="1"/>
          </p:nvPr>
        </p:nvSpPr>
        <p:spPr>
          <a:xfrm>
            <a:off x="417957" y="1736098"/>
            <a:ext cx="688181" cy="688181"/>
          </a:xfrm>
        </p:spPr>
        <p:txBody>
          <a:bodyPr>
            <a:normAutofit/>
          </a:bodyPr>
          <a:lstStyle>
            <a:lvl1pPr>
              <a:defRPr sz="1050" baseline="0"/>
            </a:lvl1pPr>
          </a:lstStyle>
          <a:p>
            <a:r>
              <a:rPr lang="ru-RU" dirty="0"/>
              <a:t>Место для иконки</a:t>
            </a:r>
          </a:p>
        </p:txBody>
      </p:sp>
      <p:sp>
        <p:nvSpPr>
          <p:cNvPr id="16" name="Текст 15"/>
          <p:cNvSpPr>
            <a:spLocks noGrp="1"/>
          </p:cNvSpPr>
          <p:nvPr>
            <p:ph type="body" sz="quarter" idx="11" hasCustomPrompt="1"/>
          </p:nvPr>
        </p:nvSpPr>
        <p:spPr>
          <a:xfrm>
            <a:off x="357802" y="2578285"/>
            <a:ext cx="1567904" cy="297331"/>
          </a:xfrm>
        </p:spPr>
        <p:txBody>
          <a:bodyPr>
            <a:normAutofit/>
          </a:bodyPr>
          <a:lstStyle>
            <a:lvl1pPr>
              <a:defRPr sz="1200" b="1"/>
            </a:lvl1pPr>
          </a:lstStyle>
          <a:p>
            <a:pPr lvl="0"/>
            <a:r>
              <a:rPr lang="ru-RU" dirty="0"/>
              <a:t>Заголовок 2 уровня</a:t>
            </a:r>
          </a:p>
        </p:txBody>
      </p:sp>
      <p:sp>
        <p:nvSpPr>
          <p:cNvPr id="20" name="Текст 15"/>
          <p:cNvSpPr>
            <a:spLocks noGrp="1"/>
          </p:cNvSpPr>
          <p:nvPr>
            <p:ph type="body" sz="quarter" idx="13" hasCustomPrompt="1"/>
          </p:nvPr>
        </p:nvSpPr>
        <p:spPr>
          <a:xfrm>
            <a:off x="4518674" y="2587073"/>
            <a:ext cx="1791968" cy="297331"/>
          </a:xfrm>
        </p:spPr>
        <p:txBody>
          <a:bodyPr>
            <a:normAutofit/>
          </a:bodyPr>
          <a:lstStyle>
            <a:lvl1pPr>
              <a:defRPr sz="1200" b="1"/>
            </a:lvl1pPr>
          </a:lstStyle>
          <a:p>
            <a:pPr lvl="0"/>
            <a:r>
              <a:rPr lang="ru-RU" dirty="0"/>
              <a:t>Заголовок 2 уровня</a:t>
            </a:r>
          </a:p>
        </p:txBody>
      </p:sp>
      <p:sp>
        <p:nvSpPr>
          <p:cNvPr id="14" name="Текст 13"/>
          <p:cNvSpPr>
            <a:spLocks noGrp="1"/>
          </p:cNvSpPr>
          <p:nvPr>
            <p:ph type="body" sz="quarter" idx="10" hasCustomPrompt="1"/>
          </p:nvPr>
        </p:nvSpPr>
        <p:spPr>
          <a:xfrm>
            <a:off x="357802" y="2909051"/>
            <a:ext cx="3468839"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19" name="Текст 13"/>
          <p:cNvSpPr>
            <a:spLocks noGrp="1"/>
          </p:cNvSpPr>
          <p:nvPr>
            <p:ph type="body" sz="quarter" idx="12" hasCustomPrompt="1"/>
          </p:nvPr>
        </p:nvSpPr>
        <p:spPr>
          <a:xfrm>
            <a:off x="4515793" y="2909051"/>
            <a:ext cx="3485588" cy="1785048"/>
          </a:xfr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pic>
        <p:nvPicPr>
          <p:cNvPr id="33" name="Рисунок 3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0400" y="174934"/>
            <a:ext cx="326883" cy="326883"/>
          </a:xfrm>
          <a:prstGeom prst="rect">
            <a:avLst/>
          </a:prstGeom>
        </p:spPr>
      </p:pic>
      <p:sp>
        <p:nvSpPr>
          <p:cNvPr id="15" name="Subtitle 2"/>
          <p:cNvSpPr>
            <a:spLocks noGrp="1"/>
          </p:cNvSpPr>
          <p:nvPr>
            <p:ph type="subTitle" idx="1" hasCustomPrompt="1"/>
          </p:nvPr>
        </p:nvSpPr>
        <p:spPr>
          <a:xfrm>
            <a:off x="346393" y="797244"/>
            <a:ext cx="7966522"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Образец подзаголовка, образец подзаголовка, образец подзаголовка, образец подзаголовка, образец подзаголовка, образец подзаголовка</a:t>
            </a:r>
            <a:endParaRPr lang="en-US" dirty="0"/>
          </a:p>
        </p:txBody>
      </p:sp>
      <p:sp>
        <p:nvSpPr>
          <p:cNvPr id="30" name="Текст 13"/>
          <p:cNvSpPr>
            <a:spLocks noGrp="1"/>
          </p:cNvSpPr>
          <p:nvPr>
            <p:ph type="body" sz="quarter" idx="22" hasCustomPrompt="1"/>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31" name="Title Placeholder 1"/>
          <p:cNvSpPr>
            <a:spLocks noGrp="1"/>
          </p:cNvSpPr>
          <p:nvPr>
            <p:ph type="title" hasCustomPrompt="1"/>
          </p:nvPr>
        </p:nvSpPr>
        <p:spPr>
          <a:xfrm>
            <a:off x="343581" y="390117"/>
            <a:ext cx="7976813" cy="394528"/>
          </a:xfrm>
          <a:prstGeom prst="rect">
            <a:avLst/>
          </a:prstGeom>
        </p:spPr>
        <p:txBody>
          <a:bodyPr vert="horz" lIns="91440" tIns="45720" rIns="91440" bIns="45720" rtlCol="0" anchor="t">
            <a:normAutofit/>
          </a:bodyPr>
          <a:lstStyle>
            <a:lvl1pPr>
              <a:defRPr/>
            </a:lvl1pPr>
          </a:lstStyle>
          <a:p>
            <a:r>
              <a:rPr lang="ru-RU" dirty="0"/>
              <a:t>Образец заголовка </a:t>
            </a:r>
            <a:endParaRPr lang="en-US" dirty="0"/>
          </a:p>
        </p:txBody>
      </p:sp>
    </p:spTree>
    <p:extLst>
      <p:ext uri="{BB962C8B-B14F-4D97-AF65-F5344CB8AC3E}">
        <p14:creationId xmlns:p14="http://schemas.microsoft.com/office/powerpoint/2010/main" val="217356436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2 колонки и фото">
    <p:spTree>
      <p:nvGrpSpPr>
        <p:cNvPr id="1" name=""/>
        <p:cNvGrpSpPr/>
        <p:nvPr/>
      </p:nvGrpSpPr>
      <p:grpSpPr>
        <a:xfrm>
          <a:off x="0" y="0"/>
          <a:ext cx="0" cy="0"/>
          <a:chOff x="0" y="0"/>
          <a:chExt cx="0" cy="0"/>
        </a:xfrm>
      </p:grpSpPr>
      <p:sp>
        <p:nvSpPr>
          <p:cNvPr id="5" name="Рисунок 4"/>
          <p:cNvSpPr>
            <a:spLocks noGrp="1"/>
          </p:cNvSpPr>
          <p:nvPr>
            <p:ph type="pic" sz="quarter" idx="15" hasCustomPrompt="1"/>
          </p:nvPr>
        </p:nvSpPr>
        <p:spPr>
          <a:xfrm>
            <a:off x="3490913" y="1743076"/>
            <a:ext cx="688181" cy="688181"/>
          </a:xfrm>
        </p:spPr>
        <p:txBody>
          <a:bodyPr>
            <a:normAutofit/>
          </a:bodyPr>
          <a:lstStyle>
            <a:lvl1pPr>
              <a:defRPr sz="1050" baseline="0"/>
            </a:lvl1pPr>
          </a:lstStyle>
          <a:p>
            <a:r>
              <a:rPr lang="ru-RU" dirty="0"/>
              <a:t>Место для иконки</a:t>
            </a:r>
          </a:p>
        </p:txBody>
      </p:sp>
      <p:sp>
        <p:nvSpPr>
          <p:cNvPr id="38" name="Рисунок 4"/>
          <p:cNvSpPr>
            <a:spLocks noGrp="1"/>
          </p:cNvSpPr>
          <p:nvPr>
            <p:ph type="pic" sz="quarter" idx="16" hasCustomPrompt="1"/>
          </p:nvPr>
        </p:nvSpPr>
        <p:spPr>
          <a:xfrm>
            <a:off x="417957" y="1736098"/>
            <a:ext cx="688181" cy="688181"/>
          </a:xfrm>
        </p:spPr>
        <p:txBody>
          <a:bodyPr>
            <a:normAutofit/>
          </a:bodyPr>
          <a:lstStyle>
            <a:lvl1pPr>
              <a:defRPr sz="1050" baseline="0"/>
            </a:lvl1pPr>
          </a:lstStyle>
          <a:p>
            <a:r>
              <a:rPr lang="ru-RU" dirty="0"/>
              <a:t>Место для иконки</a:t>
            </a:r>
          </a:p>
        </p:txBody>
      </p:sp>
      <p:sp>
        <p:nvSpPr>
          <p:cNvPr id="16" name="Текст 15"/>
          <p:cNvSpPr>
            <a:spLocks noGrp="1"/>
          </p:cNvSpPr>
          <p:nvPr>
            <p:ph type="body" sz="quarter" idx="11" hasCustomPrompt="1"/>
          </p:nvPr>
        </p:nvSpPr>
        <p:spPr>
          <a:xfrm>
            <a:off x="357802" y="2578285"/>
            <a:ext cx="1567904" cy="297331"/>
          </a:xfrm>
        </p:spPr>
        <p:txBody>
          <a:bodyPr>
            <a:normAutofit/>
          </a:bodyPr>
          <a:lstStyle>
            <a:lvl1pPr>
              <a:defRPr sz="1200" b="1"/>
            </a:lvl1pPr>
          </a:lstStyle>
          <a:p>
            <a:pPr lvl="0"/>
            <a:r>
              <a:rPr lang="ru-RU" dirty="0"/>
              <a:t>Заголовок 2 уровня</a:t>
            </a:r>
          </a:p>
        </p:txBody>
      </p:sp>
      <p:sp>
        <p:nvSpPr>
          <p:cNvPr id="20" name="Текст 15"/>
          <p:cNvSpPr>
            <a:spLocks noGrp="1"/>
          </p:cNvSpPr>
          <p:nvPr>
            <p:ph type="body" sz="quarter" idx="13" hasCustomPrompt="1"/>
          </p:nvPr>
        </p:nvSpPr>
        <p:spPr>
          <a:xfrm>
            <a:off x="3401101" y="2587073"/>
            <a:ext cx="1791968" cy="297331"/>
          </a:xfrm>
        </p:spPr>
        <p:txBody>
          <a:bodyPr>
            <a:normAutofit/>
          </a:bodyPr>
          <a:lstStyle>
            <a:lvl1pPr>
              <a:defRPr sz="1200" b="1"/>
            </a:lvl1pPr>
          </a:lstStyle>
          <a:p>
            <a:pPr lvl="0"/>
            <a:r>
              <a:rPr lang="ru-RU" dirty="0"/>
              <a:t>Заголовок 2 уровня</a:t>
            </a:r>
          </a:p>
        </p:txBody>
      </p:sp>
      <p:sp>
        <p:nvSpPr>
          <p:cNvPr id="14" name="Текст 13"/>
          <p:cNvSpPr>
            <a:spLocks noGrp="1"/>
          </p:cNvSpPr>
          <p:nvPr>
            <p:ph type="body" sz="quarter" idx="10" hasCustomPrompt="1"/>
          </p:nvPr>
        </p:nvSpPr>
        <p:spPr>
          <a:xfrm>
            <a:off x="357802" y="2909051"/>
            <a:ext cx="2594018"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19" name="Текст 13"/>
          <p:cNvSpPr>
            <a:spLocks noGrp="1"/>
          </p:cNvSpPr>
          <p:nvPr>
            <p:ph type="body" sz="quarter" idx="12" hasCustomPrompt="1"/>
          </p:nvPr>
        </p:nvSpPr>
        <p:spPr>
          <a:xfrm>
            <a:off x="3398221" y="2909051"/>
            <a:ext cx="2702609" cy="1785048"/>
          </a:xfr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23" name="Subtitle 2"/>
          <p:cNvSpPr>
            <a:spLocks noGrp="1"/>
          </p:cNvSpPr>
          <p:nvPr>
            <p:ph type="subTitle" idx="1" hasCustomPrompt="1"/>
          </p:nvPr>
        </p:nvSpPr>
        <p:spPr>
          <a:xfrm>
            <a:off x="346393" y="797244"/>
            <a:ext cx="5872790"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Образец подзаголовка, образец подзаголовка, образец подзаголовка, образец подзаголовка, образец подзаголовка</a:t>
            </a:r>
            <a:endParaRPr lang="en-US" dirty="0"/>
          </a:p>
        </p:txBody>
      </p:sp>
      <p:sp>
        <p:nvSpPr>
          <p:cNvPr id="30" name="Текст 13"/>
          <p:cNvSpPr>
            <a:spLocks noGrp="1"/>
          </p:cNvSpPr>
          <p:nvPr>
            <p:ph type="body" sz="quarter" idx="22" hasCustomPrompt="1"/>
          </p:nvPr>
        </p:nvSpPr>
        <p:spPr>
          <a:xfrm>
            <a:off x="346807" y="229348"/>
            <a:ext cx="5818370"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31" name="Title Placeholder 1"/>
          <p:cNvSpPr>
            <a:spLocks noGrp="1"/>
          </p:cNvSpPr>
          <p:nvPr>
            <p:ph type="title" hasCustomPrompt="1"/>
          </p:nvPr>
        </p:nvSpPr>
        <p:spPr>
          <a:xfrm>
            <a:off x="343582" y="390117"/>
            <a:ext cx="5821596" cy="394528"/>
          </a:xfrm>
          <a:prstGeom prst="rect">
            <a:avLst/>
          </a:prstGeom>
        </p:spPr>
        <p:txBody>
          <a:bodyPr vert="horz" lIns="91440" tIns="45720" rIns="91440" bIns="45720" rtlCol="0" anchor="t">
            <a:normAutofit/>
          </a:bodyPr>
          <a:lstStyle>
            <a:lvl1pPr>
              <a:defRPr/>
            </a:lvl1pPr>
          </a:lstStyle>
          <a:p>
            <a:r>
              <a:rPr lang="ru-RU" dirty="0"/>
              <a:t>Образец заголовка </a:t>
            </a:r>
            <a:endParaRPr lang="en-US" dirty="0"/>
          </a:p>
        </p:txBody>
      </p:sp>
      <p:sp>
        <p:nvSpPr>
          <p:cNvPr id="22" name="Прямоугольник 14"/>
          <p:cNvSpPr/>
          <p:nvPr userDrawn="1"/>
        </p:nvSpPr>
        <p:spPr>
          <a:xfrm>
            <a:off x="6623441" y="0"/>
            <a:ext cx="2520558" cy="5143500"/>
          </a:xfrm>
          <a:custGeom>
            <a:avLst/>
            <a:gdLst>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0744" h="6858000">
                <a:moveTo>
                  <a:pt x="0" y="0"/>
                </a:moveTo>
                <a:lnTo>
                  <a:pt x="3360744" y="0"/>
                </a:lnTo>
                <a:lnTo>
                  <a:pt x="3360744" y="6858000"/>
                </a:lnTo>
                <a:lnTo>
                  <a:pt x="0" y="6858000"/>
                </a:lnTo>
                <a:cubicBezTo>
                  <a:pt x="4763" y="6591300"/>
                  <a:pt x="0" y="2286000"/>
                  <a:pt x="0" y="0"/>
                </a:cubicBezTo>
                <a:close/>
              </a:path>
            </a:pathLst>
          </a:cu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4" name="Овал 23"/>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25" name="Рисунок 2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26" name="Рисунок 23"/>
          <p:cNvSpPr>
            <a:spLocks noGrp="1"/>
          </p:cNvSpPr>
          <p:nvPr>
            <p:ph type="pic" sz="quarter" idx="23"/>
          </p:nvPr>
        </p:nvSpPr>
        <p:spPr>
          <a:xfrm>
            <a:off x="6623229" y="-2281"/>
            <a:ext cx="2521884" cy="5148467"/>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613495 h 6997137"/>
              <a:gd name="connsiteX1" fmla="*/ 0 w 7948336"/>
              <a:gd name="connsiteY1" fmla="*/ 124895 h 6997137"/>
              <a:gd name="connsiteX2" fmla="*/ 7947252 w 7948336"/>
              <a:gd name="connsiteY2" fmla="*/ 129174 h 6997137"/>
              <a:gd name="connsiteX3" fmla="*/ 7946858 w 7948336"/>
              <a:gd name="connsiteY3" fmla="*/ 6984794 h 6997137"/>
              <a:gd name="connsiteX4" fmla="*/ 7338 w 7948336"/>
              <a:gd name="connsiteY4" fmla="*/ 6997137 h 6997137"/>
              <a:gd name="connsiteX5" fmla="*/ 1040 w 7948336"/>
              <a:gd name="connsiteY5" fmla="*/ 613495 h 6997137"/>
              <a:gd name="connsiteX6" fmla="*/ 7250364 w 7948336"/>
              <a:gd name="connsiteY6" fmla="*/ 591932 h 6997137"/>
              <a:gd name="connsiteX7" fmla="*/ 7463184 w 7948336"/>
              <a:gd name="connsiteY7" fmla="*/ 814177 h 6997137"/>
              <a:gd name="connsiteX8" fmla="*/ 7690753 w 7948336"/>
              <a:gd name="connsiteY8" fmla="*/ 594312 h 6997137"/>
              <a:gd name="connsiteX9" fmla="*/ 7468875 w 7948336"/>
              <a:gd name="connsiteY9" fmla="*/ 375374 h 6997137"/>
              <a:gd name="connsiteX10" fmla="*/ 7250364 w 7948336"/>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830123 w 7940999"/>
              <a:gd name="connsiteY0" fmla="*/ 622491 h 6983273"/>
              <a:gd name="connsiteX1" fmla="*/ 1850038 w 7940999"/>
              <a:gd name="connsiteY1" fmla="*/ 111031 h 6983273"/>
              <a:gd name="connsiteX2" fmla="*/ 7939915 w 7940999"/>
              <a:gd name="connsiteY2" fmla="*/ 115310 h 6983273"/>
              <a:gd name="connsiteX3" fmla="*/ 7939521 w 7940999"/>
              <a:gd name="connsiteY3" fmla="*/ 6970930 h 6983273"/>
              <a:gd name="connsiteX4" fmla="*/ 1 w 7940999"/>
              <a:gd name="connsiteY4" fmla="*/ 6983273 h 6983273"/>
              <a:gd name="connsiteX5" fmla="*/ 1830123 w 7940999"/>
              <a:gd name="connsiteY5" fmla="*/ 622491 h 6983273"/>
              <a:gd name="connsiteX6" fmla="*/ 7243027 w 7940999"/>
              <a:gd name="connsiteY6" fmla="*/ 578068 h 6983273"/>
              <a:gd name="connsiteX7" fmla="*/ 7455847 w 7940999"/>
              <a:gd name="connsiteY7" fmla="*/ 800313 h 6983273"/>
              <a:gd name="connsiteX8" fmla="*/ 7683416 w 7940999"/>
              <a:gd name="connsiteY8" fmla="*/ 580448 h 6983273"/>
              <a:gd name="connsiteX9" fmla="*/ 7461538 w 7940999"/>
              <a:gd name="connsiteY9" fmla="*/ 361510 h 6983273"/>
              <a:gd name="connsiteX10" fmla="*/ 7243027 w 7940999"/>
              <a:gd name="connsiteY10" fmla="*/ 578068 h 6983273"/>
              <a:gd name="connsiteX0" fmla="*/ 1830123 w 7940999"/>
              <a:gd name="connsiteY0" fmla="*/ 51360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30123 w 7940999"/>
              <a:gd name="connsiteY5" fmla="*/ 51360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1852983 w 7940999"/>
              <a:gd name="connsiteY0" fmla="*/ 50598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52983 w 7940999"/>
              <a:gd name="connsiteY5" fmla="*/ 50598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2945 w 6090961"/>
              <a:gd name="connsiteY0" fmla="*/ 619462 h 6987864"/>
              <a:gd name="connsiteX1" fmla="*/ 0 w 6090961"/>
              <a:gd name="connsiteY1" fmla="*/ 115622 h 6987864"/>
              <a:gd name="connsiteX2" fmla="*/ 6089877 w 6090961"/>
              <a:gd name="connsiteY2" fmla="*/ 119901 h 6987864"/>
              <a:gd name="connsiteX3" fmla="*/ 6089483 w 6090961"/>
              <a:gd name="connsiteY3" fmla="*/ 6975521 h 6987864"/>
              <a:gd name="connsiteX4" fmla="*/ 16863 w 6090961"/>
              <a:gd name="connsiteY4" fmla="*/ 6987864 h 6987864"/>
              <a:gd name="connsiteX5" fmla="*/ 2945 w 6090961"/>
              <a:gd name="connsiteY5" fmla="*/ 619462 h 6987864"/>
              <a:gd name="connsiteX6" fmla="*/ 5392989 w 6090961"/>
              <a:gd name="connsiteY6" fmla="*/ 582659 h 6987864"/>
              <a:gd name="connsiteX7" fmla="*/ 5605809 w 6090961"/>
              <a:gd name="connsiteY7" fmla="*/ 804904 h 6987864"/>
              <a:gd name="connsiteX8" fmla="*/ 5833378 w 6090961"/>
              <a:gd name="connsiteY8" fmla="*/ 585039 h 6987864"/>
              <a:gd name="connsiteX9" fmla="*/ 5611500 w 6090961"/>
              <a:gd name="connsiteY9" fmla="*/ 366101 h 6987864"/>
              <a:gd name="connsiteX10" fmla="*/ 5392989 w 6090961"/>
              <a:gd name="connsiteY10" fmla="*/ 582659 h 6987864"/>
              <a:gd name="connsiteX0" fmla="*/ 2945 w 6090961"/>
              <a:gd name="connsiteY0" fmla="*/ 50598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50598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4996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996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369 w 6113785"/>
              <a:gd name="connsiteY0" fmla="*/ 486936 h 6874388"/>
              <a:gd name="connsiteX1" fmla="*/ 22824 w 6113785"/>
              <a:gd name="connsiteY1" fmla="*/ 2146 h 6874388"/>
              <a:gd name="connsiteX2" fmla="*/ 6112701 w 6113785"/>
              <a:gd name="connsiteY2" fmla="*/ 6425 h 6874388"/>
              <a:gd name="connsiteX3" fmla="*/ 6112307 w 6113785"/>
              <a:gd name="connsiteY3" fmla="*/ 6862045 h 6874388"/>
              <a:gd name="connsiteX4" fmla="*/ 39687 w 6113785"/>
              <a:gd name="connsiteY4" fmla="*/ 6874388 h 6874388"/>
              <a:gd name="connsiteX5" fmla="*/ 369 w 6113785"/>
              <a:gd name="connsiteY5" fmla="*/ 486936 h 6874388"/>
              <a:gd name="connsiteX6" fmla="*/ 5415813 w 6113785"/>
              <a:gd name="connsiteY6" fmla="*/ 469183 h 6874388"/>
              <a:gd name="connsiteX7" fmla="*/ 5628633 w 6113785"/>
              <a:gd name="connsiteY7" fmla="*/ 691428 h 6874388"/>
              <a:gd name="connsiteX8" fmla="*/ 5856202 w 6113785"/>
              <a:gd name="connsiteY8" fmla="*/ 471563 h 6874388"/>
              <a:gd name="connsiteX9" fmla="*/ 5634324 w 6113785"/>
              <a:gd name="connsiteY9" fmla="*/ 252625 h 6874388"/>
              <a:gd name="connsiteX10" fmla="*/ 5415813 w 6113785"/>
              <a:gd name="connsiteY10" fmla="*/ 469183 h 6874388"/>
              <a:gd name="connsiteX0" fmla="*/ 2945 w 6090961"/>
              <a:gd name="connsiteY0" fmla="*/ 4742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742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606626 h 6999158"/>
              <a:gd name="connsiteX1" fmla="*/ 0 w 6090961"/>
              <a:gd name="connsiteY1" fmla="*/ 134536 h 6999158"/>
              <a:gd name="connsiteX2" fmla="*/ 6089877 w 6090961"/>
              <a:gd name="connsiteY2" fmla="*/ 138815 h 6999158"/>
              <a:gd name="connsiteX3" fmla="*/ 6089483 w 6090961"/>
              <a:gd name="connsiteY3" fmla="*/ 6994435 h 6999158"/>
              <a:gd name="connsiteX4" fmla="*/ 1623 w 6090961"/>
              <a:gd name="connsiteY4" fmla="*/ 6999158 h 6999158"/>
              <a:gd name="connsiteX5" fmla="*/ 2945 w 6090961"/>
              <a:gd name="connsiteY5" fmla="*/ 606626 h 6999158"/>
              <a:gd name="connsiteX6" fmla="*/ 5392989 w 6090961"/>
              <a:gd name="connsiteY6" fmla="*/ 601573 h 6999158"/>
              <a:gd name="connsiteX7" fmla="*/ 5605809 w 6090961"/>
              <a:gd name="connsiteY7" fmla="*/ 823818 h 6999158"/>
              <a:gd name="connsiteX8" fmla="*/ 5833378 w 6090961"/>
              <a:gd name="connsiteY8" fmla="*/ 603953 h 6999158"/>
              <a:gd name="connsiteX9" fmla="*/ 5611500 w 6090961"/>
              <a:gd name="connsiteY9" fmla="*/ 385015 h 6999158"/>
              <a:gd name="connsiteX10" fmla="*/ 5392989 w 6090961"/>
              <a:gd name="connsiteY10" fmla="*/ 601573 h 6999158"/>
              <a:gd name="connsiteX0" fmla="*/ 2945 w 6090961"/>
              <a:gd name="connsiteY0" fmla="*/ 474236 h 6866768"/>
              <a:gd name="connsiteX1" fmla="*/ 0 w 6090961"/>
              <a:gd name="connsiteY1" fmla="*/ 2146 h 6866768"/>
              <a:gd name="connsiteX2" fmla="*/ 6089877 w 6090961"/>
              <a:gd name="connsiteY2" fmla="*/ 6425 h 6866768"/>
              <a:gd name="connsiteX3" fmla="*/ 6089483 w 6090961"/>
              <a:gd name="connsiteY3" fmla="*/ 6862045 h 6866768"/>
              <a:gd name="connsiteX4" fmla="*/ 1623 w 6090961"/>
              <a:gd name="connsiteY4" fmla="*/ 6866768 h 6866768"/>
              <a:gd name="connsiteX5" fmla="*/ 2945 w 6090961"/>
              <a:gd name="connsiteY5" fmla="*/ 474236 h 6866768"/>
              <a:gd name="connsiteX6" fmla="*/ 5392989 w 6090961"/>
              <a:gd name="connsiteY6" fmla="*/ 469183 h 6866768"/>
              <a:gd name="connsiteX7" fmla="*/ 5605809 w 6090961"/>
              <a:gd name="connsiteY7" fmla="*/ 691428 h 6866768"/>
              <a:gd name="connsiteX8" fmla="*/ 5833378 w 6090961"/>
              <a:gd name="connsiteY8" fmla="*/ 471563 h 6866768"/>
              <a:gd name="connsiteX9" fmla="*/ 5611500 w 6090961"/>
              <a:gd name="connsiteY9" fmla="*/ 252625 h 6866768"/>
              <a:gd name="connsiteX10" fmla="*/ 5392989 w 6090961"/>
              <a:gd name="connsiteY10" fmla="*/ 469183 h 6866768"/>
              <a:gd name="connsiteX0" fmla="*/ 201720 w 6289736"/>
              <a:gd name="connsiteY0" fmla="*/ 606626 h 6999158"/>
              <a:gd name="connsiteX1" fmla="*/ 2917699 w 6289736"/>
              <a:gd name="connsiteY1" fmla="*/ 134536 h 6999158"/>
              <a:gd name="connsiteX2" fmla="*/ 6288652 w 6289736"/>
              <a:gd name="connsiteY2" fmla="*/ 138815 h 6999158"/>
              <a:gd name="connsiteX3" fmla="*/ 6288258 w 6289736"/>
              <a:gd name="connsiteY3" fmla="*/ 6994435 h 6999158"/>
              <a:gd name="connsiteX4" fmla="*/ 200398 w 6289736"/>
              <a:gd name="connsiteY4" fmla="*/ 6999158 h 6999158"/>
              <a:gd name="connsiteX5" fmla="*/ 201720 w 6289736"/>
              <a:gd name="connsiteY5" fmla="*/ 606626 h 6999158"/>
              <a:gd name="connsiteX6" fmla="*/ 5591764 w 6289736"/>
              <a:gd name="connsiteY6" fmla="*/ 601573 h 6999158"/>
              <a:gd name="connsiteX7" fmla="*/ 5804584 w 6289736"/>
              <a:gd name="connsiteY7" fmla="*/ 823818 h 6999158"/>
              <a:gd name="connsiteX8" fmla="*/ 6032153 w 6289736"/>
              <a:gd name="connsiteY8" fmla="*/ 603953 h 6999158"/>
              <a:gd name="connsiteX9" fmla="*/ 5810275 w 6289736"/>
              <a:gd name="connsiteY9" fmla="*/ 385015 h 6999158"/>
              <a:gd name="connsiteX10" fmla="*/ 5591764 w 6289736"/>
              <a:gd name="connsiteY10" fmla="*/ 601573 h 6999158"/>
              <a:gd name="connsiteX0" fmla="*/ 2704063 w 6089339"/>
              <a:gd name="connsiteY0" fmla="*/ 606626 h 6999158"/>
              <a:gd name="connsiteX1" fmla="*/ 2717302 w 6089339"/>
              <a:gd name="connsiteY1" fmla="*/ 134536 h 6999158"/>
              <a:gd name="connsiteX2" fmla="*/ 6088255 w 6089339"/>
              <a:gd name="connsiteY2" fmla="*/ 138815 h 6999158"/>
              <a:gd name="connsiteX3" fmla="*/ 6087861 w 6089339"/>
              <a:gd name="connsiteY3" fmla="*/ 6994435 h 6999158"/>
              <a:gd name="connsiteX4" fmla="*/ 1 w 6089339"/>
              <a:gd name="connsiteY4" fmla="*/ 6999158 h 6999158"/>
              <a:gd name="connsiteX5" fmla="*/ 2704063 w 6089339"/>
              <a:gd name="connsiteY5" fmla="*/ 606626 h 6999158"/>
              <a:gd name="connsiteX6" fmla="*/ 5391367 w 6089339"/>
              <a:gd name="connsiteY6" fmla="*/ 601573 h 6999158"/>
              <a:gd name="connsiteX7" fmla="*/ 5604187 w 6089339"/>
              <a:gd name="connsiteY7" fmla="*/ 823818 h 6999158"/>
              <a:gd name="connsiteX8" fmla="*/ 5831756 w 6089339"/>
              <a:gd name="connsiteY8" fmla="*/ 603953 h 6999158"/>
              <a:gd name="connsiteX9" fmla="*/ 5609878 w 6089339"/>
              <a:gd name="connsiteY9" fmla="*/ 385015 h 6999158"/>
              <a:gd name="connsiteX10" fmla="*/ 5391367 w 6089339"/>
              <a:gd name="connsiteY10" fmla="*/ 601573 h 6999158"/>
              <a:gd name="connsiteX0" fmla="*/ 2704063 w 6089339"/>
              <a:gd name="connsiteY0" fmla="*/ 474236 h 6866768"/>
              <a:gd name="connsiteX1" fmla="*/ 2717302 w 6089339"/>
              <a:gd name="connsiteY1" fmla="*/ 2146 h 6866768"/>
              <a:gd name="connsiteX2" fmla="*/ 6088255 w 6089339"/>
              <a:gd name="connsiteY2" fmla="*/ 6425 h 6866768"/>
              <a:gd name="connsiteX3" fmla="*/ 6087861 w 6089339"/>
              <a:gd name="connsiteY3" fmla="*/ 6862045 h 6866768"/>
              <a:gd name="connsiteX4" fmla="*/ 1 w 6089339"/>
              <a:gd name="connsiteY4" fmla="*/ 6866768 h 6866768"/>
              <a:gd name="connsiteX5" fmla="*/ 2704063 w 6089339"/>
              <a:gd name="connsiteY5" fmla="*/ 474236 h 6866768"/>
              <a:gd name="connsiteX6" fmla="*/ 5391367 w 6089339"/>
              <a:gd name="connsiteY6" fmla="*/ 469183 h 6866768"/>
              <a:gd name="connsiteX7" fmla="*/ 5604187 w 6089339"/>
              <a:gd name="connsiteY7" fmla="*/ 691428 h 6866768"/>
              <a:gd name="connsiteX8" fmla="*/ 5831756 w 6089339"/>
              <a:gd name="connsiteY8" fmla="*/ 471563 h 6866768"/>
              <a:gd name="connsiteX9" fmla="*/ 5609878 w 6089339"/>
              <a:gd name="connsiteY9" fmla="*/ 252625 h 6866768"/>
              <a:gd name="connsiteX10" fmla="*/ 5391367 w 6089339"/>
              <a:gd name="connsiteY10" fmla="*/ 469183 h 6866768"/>
              <a:gd name="connsiteX0" fmla="*/ 107 w 3385383"/>
              <a:gd name="connsiteY0" fmla="*/ 606626 h 6999158"/>
              <a:gd name="connsiteX1" fmla="*/ 13346 w 3385383"/>
              <a:gd name="connsiteY1" fmla="*/ 134536 h 6999158"/>
              <a:gd name="connsiteX2" fmla="*/ 3384299 w 3385383"/>
              <a:gd name="connsiteY2" fmla="*/ 138815 h 6999158"/>
              <a:gd name="connsiteX3" fmla="*/ 3383905 w 3385383"/>
              <a:gd name="connsiteY3" fmla="*/ 6994435 h 6999158"/>
              <a:gd name="connsiteX4" fmla="*/ 6877 w 3385383"/>
              <a:gd name="connsiteY4" fmla="*/ 6999158 h 6999158"/>
              <a:gd name="connsiteX5" fmla="*/ 107 w 3385383"/>
              <a:gd name="connsiteY5" fmla="*/ 606626 h 6999158"/>
              <a:gd name="connsiteX6" fmla="*/ 2687411 w 3385383"/>
              <a:gd name="connsiteY6" fmla="*/ 601573 h 6999158"/>
              <a:gd name="connsiteX7" fmla="*/ 2900231 w 3385383"/>
              <a:gd name="connsiteY7" fmla="*/ 823818 h 6999158"/>
              <a:gd name="connsiteX8" fmla="*/ 3127800 w 3385383"/>
              <a:gd name="connsiteY8" fmla="*/ 603953 h 6999158"/>
              <a:gd name="connsiteX9" fmla="*/ 2905922 w 3385383"/>
              <a:gd name="connsiteY9" fmla="*/ 385015 h 6999158"/>
              <a:gd name="connsiteX10" fmla="*/ 2687411 w 3385383"/>
              <a:gd name="connsiteY10" fmla="*/ 601573 h 6999158"/>
              <a:gd name="connsiteX0" fmla="*/ 34386 w 3419662"/>
              <a:gd name="connsiteY0" fmla="*/ 606626 h 6999158"/>
              <a:gd name="connsiteX1" fmla="*/ 0 w 3419662"/>
              <a:gd name="connsiteY1" fmla="*/ 134536 h 6999158"/>
              <a:gd name="connsiteX2" fmla="*/ 3418578 w 3419662"/>
              <a:gd name="connsiteY2" fmla="*/ 138815 h 6999158"/>
              <a:gd name="connsiteX3" fmla="*/ 3418184 w 3419662"/>
              <a:gd name="connsiteY3" fmla="*/ 6994435 h 6999158"/>
              <a:gd name="connsiteX4" fmla="*/ 41156 w 3419662"/>
              <a:gd name="connsiteY4" fmla="*/ 6999158 h 6999158"/>
              <a:gd name="connsiteX5" fmla="*/ 34386 w 3419662"/>
              <a:gd name="connsiteY5" fmla="*/ 606626 h 6999158"/>
              <a:gd name="connsiteX6" fmla="*/ 2721690 w 3419662"/>
              <a:gd name="connsiteY6" fmla="*/ 601573 h 6999158"/>
              <a:gd name="connsiteX7" fmla="*/ 2934510 w 3419662"/>
              <a:gd name="connsiteY7" fmla="*/ 823818 h 6999158"/>
              <a:gd name="connsiteX8" fmla="*/ 3162079 w 3419662"/>
              <a:gd name="connsiteY8" fmla="*/ 603953 h 6999158"/>
              <a:gd name="connsiteX9" fmla="*/ 2940201 w 3419662"/>
              <a:gd name="connsiteY9" fmla="*/ 385015 h 6999158"/>
              <a:gd name="connsiteX10" fmla="*/ 2721690 w 3419662"/>
              <a:gd name="connsiteY10" fmla="*/ 601573 h 6999158"/>
              <a:gd name="connsiteX0" fmla="*/ 493 w 3385769"/>
              <a:gd name="connsiteY0" fmla="*/ 606626 h 6999158"/>
              <a:gd name="connsiteX1" fmla="*/ 23257 w 3385769"/>
              <a:gd name="connsiteY1" fmla="*/ 134536 h 6999158"/>
              <a:gd name="connsiteX2" fmla="*/ 3384685 w 3385769"/>
              <a:gd name="connsiteY2" fmla="*/ 138815 h 6999158"/>
              <a:gd name="connsiteX3" fmla="*/ 3384291 w 3385769"/>
              <a:gd name="connsiteY3" fmla="*/ 6994435 h 6999158"/>
              <a:gd name="connsiteX4" fmla="*/ 7263 w 3385769"/>
              <a:gd name="connsiteY4" fmla="*/ 6999158 h 6999158"/>
              <a:gd name="connsiteX5" fmla="*/ 493 w 3385769"/>
              <a:gd name="connsiteY5" fmla="*/ 606626 h 6999158"/>
              <a:gd name="connsiteX6" fmla="*/ 2687797 w 3385769"/>
              <a:gd name="connsiteY6" fmla="*/ 601573 h 6999158"/>
              <a:gd name="connsiteX7" fmla="*/ 2900617 w 3385769"/>
              <a:gd name="connsiteY7" fmla="*/ 823818 h 6999158"/>
              <a:gd name="connsiteX8" fmla="*/ 3128186 w 3385769"/>
              <a:gd name="connsiteY8" fmla="*/ 603953 h 6999158"/>
              <a:gd name="connsiteX9" fmla="*/ 2906308 w 3385769"/>
              <a:gd name="connsiteY9" fmla="*/ 385015 h 6999158"/>
              <a:gd name="connsiteX10" fmla="*/ 2687797 w 3385769"/>
              <a:gd name="connsiteY10" fmla="*/ 601573 h 6999158"/>
              <a:gd name="connsiteX0" fmla="*/ 17053 w 3378516"/>
              <a:gd name="connsiteY0" fmla="*/ 606626 h 6999158"/>
              <a:gd name="connsiteX1" fmla="*/ 16004 w 3378516"/>
              <a:gd name="connsiteY1" fmla="*/ 134536 h 6999158"/>
              <a:gd name="connsiteX2" fmla="*/ 3377432 w 3378516"/>
              <a:gd name="connsiteY2" fmla="*/ 138815 h 6999158"/>
              <a:gd name="connsiteX3" fmla="*/ 3377038 w 3378516"/>
              <a:gd name="connsiteY3" fmla="*/ 6994435 h 6999158"/>
              <a:gd name="connsiteX4" fmla="*/ 10 w 3378516"/>
              <a:gd name="connsiteY4" fmla="*/ 6999158 h 6999158"/>
              <a:gd name="connsiteX5" fmla="*/ 17053 w 3378516"/>
              <a:gd name="connsiteY5" fmla="*/ 606626 h 6999158"/>
              <a:gd name="connsiteX6" fmla="*/ 2680544 w 3378516"/>
              <a:gd name="connsiteY6" fmla="*/ 601573 h 6999158"/>
              <a:gd name="connsiteX7" fmla="*/ 2893364 w 3378516"/>
              <a:gd name="connsiteY7" fmla="*/ 823818 h 6999158"/>
              <a:gd name="connsiteX8" fmla="*/ 3120933 w 3378516"/>
              <a:gd name="connsiteY8" fmla="*/ 603953 h 6999158"/>
              <a:gd name="connsiteX9" fmla="*/ 2899055 w 3378516"/>
              <a:gd name="connsiteY9" fmla="*/ 385015 h 6999158"/>
              <a:gd name="connsiteX10" fmla="*/ 2680544 w 3378516"/>
              <a:gd name="connsiteY10" fmla="*/ 601573 h 6999158"/>
              <a:gd name="connsiteX0" fmla="*/ 17050 w 3378513"/>
              <a:gd name="connsiteY0" fmla="*/ 474236 h 6866768"/>
              <a:gd name="connsiteX1" fmla="*/ 16001 w 3378513"/>
              <a:gd name="connsiteY1" fmla="*/ 2146 h 6866768"/>
              <a:gd name="connsiteX2" fmla="*/ 3377429 w 3378513"/>
              <a:gd name="connsiteY2" fmla="*/ 6425 h 6866768"/>
              <a:gd name="connsiteX3" fmla="*/ 3377035 w 3378513"/>
              <a:gd name="connsiteY3" fmla="*/ 6862045 h 6866768"/>
              <a:gd name="connsiteX4" fmla="*/ 7 w 3378513"/>
              <a:gd name="connsiteY4" fmla="*/ 6866768 h 6866768"/>
              <a:gd name="connsiteX5" fmla="*/ 17050 w 3378513"/>
              <a:gd name="connsiteY5" fmla="*/ 474236 h 6866768"/>
              <a:gd name="connsiteX6" fmla="*/ 2680541 w 3378513"/>
              <a:gd name="connsiteY6" fmla="*/ 469183 h 6866768"/>
              <a:gd name="connsiteX7" fmla="*/ 2893361 w 3378513"/>
              <a:gd name="connsiteY7" fmla="*/ 691428 h 6866768"/>
              <a:gd name="connsiteX8" fmla="*/ 3120930 w 3378513"/>
              <a:gd name="connsiteY8" fmla="*/ 471563 h 6866768"/>
              <a:gd name="connsiteX9" fmla="*/ 2899052 w 3378513"/>
              <a:gd name="connsiteY9" fmla="*/ 252625 h 6866768"/>
              <a:gd name="connsiteX10" fmla="*/ 2680541 w 3378513"/>
              <a:gd name="connsiteY10" fmla="*/ 469183 h 6866768"/>
              <a:gd name="connsiteX0" fmla="*/ 17050 w 3378513"/>
              <a:gd name="connsiteY0" fmla="*/ 472090 h 6864622"/>
              <a:gd name="connsiteX1" fmla="*/ 16001 w 3378513"/>
              <a:gd name="connsiteY1" fmla="*/ 0 h 6864622"/>
              <a:gd name="connsiteX2" fmla="*/ 3377429 w 3378513"/>
              <a:gd name="connsiteY2" fmla="*/ 4279 h 6864622"/>
              <a:gd name="connsiteX3" fmla="*/ 3377035 w 3378513"/>
              <a:gd name="connsiteY3" fmla="*/ 6859899 h 6864622"/>
              <a:gd name="connsiteX4" fmla="*/ 7 w 3378513"/>
              <a:gd name="connsiteY4" fmla="*/ 6864622 h 6864622"/>
              <a:gd name="connsiteX5" fmla="*/ 17050 w 3378513"/>
              <a:gd name="connsiteY5" fmla="*/ 472090 h 6864622"/>
              <a:gd name="connsiteX6" fmla="*/ 2680541 w 3378513"/>
              <a:gd name="connsiteY6" fmla="*/ 467037 h 6864622"/>
              <a:gd name="connsiteX7" fmla="*/ 2893361 w 3378513"/>
              <a:gd name="connsiteY7" fmla="*/ 689282 h 6864622"/>
              <a:gd name="connsiteX8" fmla="*/ 3120930 w 3378513"/>
              <a:gd name="connsiteY8" fmla="*/ 469417 h 6864622"/>
              <a:gd name="connsiteX9" fmla="*/ 2899052 w 3378513"/>
              <a:gd name="connsiteY9" fmla="*/ 250479 h 6864622"/>
              <a:gd name="connsiteX10" fmla="*/ 2680541 w 3378513"/>
              <a:gd name="connsiteY10" fmla="*/ 467037 h 6864622"/>
              <a:gd name="connsiteX0" fmla="*/ 2799 w 3364262"/>
              <a:gd name="connsiteY0" fmla="*/ 605952 h 6995633"/>
              <a:gd name="connsiteX1" fmla="*/ 1750 w 3364262"/>
              <a:gd name="connsiteY1" fmla="*/ 133862 h 6995633"/>
              <a:gd name="connsiteX2" fmla="*/ 3363178 w 3364262"/>
              <a:gd name="connsiteY2" fmla="*/ 138141 h 6995633"/>
              <a:gd name="connsiteX3" fmla="*/ 3362784 w 3364262"/>
              <a:gd name="connsiteY3" fmla="*/ 6993761 h 6995633"/>
              <a:gd name="connsiteX4" fmla="*/ 44 w 3364262"/>
              <a:gd name="connsiteY4" fmla="*/ 6988959 h 6995633"/>
              <a:gd name="connsiteX5" fmla="*/ 2799 w 3364262"/>
              <a:gd name="connsiteY5" fmla="*/ 605952 h 6995633"/>
              <a:gd name="connsiteX6" fmla="*/ 2666290 w 3364262"/>
              <a:gd name="connsiteY6" fmla="*/ 600899 h 6995633"/>
              <a:gd name="connsiteX7" fmla="*/ 2879110 w 3364262"/>
              <a:gd name="connsiteY7" fmla="*/ 823144 h 6995633"/>
              <a:gd name="connsiteX8" fmla="*/ 3106679 w 3364262"/>
              <a:gd name="connsiteY8" fmla="*/ 603279 h 6995633"/>
              <a:gd name="connsiteX9" fmla="*/ 2884801 w 3364262"/>
              <a:gd name="connsiteY9" fmla="*/ 384341 h 6995633"/>
              <a:gd name="connsiteX10" fmla="*/ 2666290 w 3364262"/>
              <a:gd name="connsiteY10" fmla="*/ 600899 h 6995633"/>
              <a:gd name="connsiteX0" fmla="*/ 1049 w 3362512"/>
              <a:gd name="connsiteY0" fmla="*/ 606626 h 6999158"/>
              <a:gd name="connsiteX1" fmla="*/ 0 w 3362512"/>
              <a:gd name="connsiteY1" fmla="*/ 134536 h 6999158"/>
              <a:gd name="connsiteX2" fmla="*/ 3361428 w 3362512"/>
              <a:gd name="connsiteY2" fmla="*/ 138815 h 6999158"/>
              <a:gd name="connsiteX3" fmla="*/ 3361034 w 3362512"/>
              <a:gd name="connsiteY3" fmla="*/ 6994435 h 6999158"/>
              <a:gd name="connsiteX4" fmla="*/ 3056 w 3362512"/>
              <a:gd name="connsiteY4" fmla="*/ 6999158 h 6999158"/>
              <a:gd name="connsiteX5" fmla="*/ 1049 w 3362512"/>
              <a:gd name="connsiteY5" fmla="*/ 606626 h 6999158"/>
              <a:gd name="connsiteX6" fmla="*/ 2664540 w 3362512"/>
              <a:gd name="connsiteY6" fmla="*/ 601573 h 6999158"/>
              <a:gd name="connsiteX7" fmla="*/ 2877360 w 3362512"/>
              <a:gd name="connsiteY7" fmla="*/ 823818 h 6999158"/>
              <a:gd name="connsiteX8" fmla="*/ 3104929 w 3362512"/>
              <a:gd name="connsiteY8" fmla="*/ 603953 h 6999158"/>
              <a:gd name="connsiteX9" fmla="*/ 2883051 w 3362512"/>
              <a:gd name="connsiteY9" fmla="*/ 385015 h 6999158"/>
              <a:gd name="connsiteX10" fmla="*/ 2664540 w 3362512"/>
              <a:gd name="connsiteY10" fmla="*/ 601573 h 6999158"/>
              <a:gd name="connsiteX0" fmla="*/ 1049 w 3362512"/>
              <a:gd name="connsiteY0" fmla="*/ 472090 h 6864622"/>
              <a:gd name="connsiteX1" fmla="*/ 0 w 3362512"/>
              <a:gd name="connsiteY1" fmla="*/ 0 h 6864622"/>
              <a:gd name="connsiteX2" fmla="*/ 3361428 w 3362512"/>
              <a:gd name="connsiteY2" fmla="*/ 4279 h 6864622"/>
              <a:gd name="connsiteX3" fmla="*/ 3361034 w 3362512"/>
              <a:gd name="connsiteY3" fmla="*/ 6859899 h 6864622"/>
              <a:gd name="connsiteX4" fmla="*/ 3056 w 3362512"/>
              <a:gd name="connsiteY4" fmla="*/ 6864622 h 6864622"/>
              <a:gd name="connsiteX5" fmla="*/ 1049 w 3362512"/>
              <a:gd name="connsiteY5" fmla="*/ 472090 h 6864622"/>
              <a:gd name="connsiteX6" fmla="*/ 2664540 w 3362512"/>
              <a:gd name="connsiteY6" fmla="*/ 467037 h 6864622"/>
              <a:gd name="connsiteX7" fmla="*/ 2877360 w 3362512"/>
              <a:gd name="connsiteY7" fmla="*/ 689282 h 6864622"/>
              <a:gd name="connsiteX8" fmla="*/ 3104929 w 3362512"/>
              <a:gd name="connsiteY8" fmla="*/ 469417 h 6864622"/>
              <a:gd name="connsiteX9" fmla="*/ 2883051 w 3362512"/>
              <a:gd name="connsiteY9" fmla="*/ 250479 h 6864622"/>
              <a:gd name="connsiteX10" fmla="*/ 2664540 w 3362512"/>
              <a:gd name="connsiteY10" fmla="*/ 467037 h 686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2512" h="6864622">
                <a:moveTo>
                  <a:pt x="1049" y="472090"/>
                </a:moveTo>
                <a:cubicBezTo>
                  <a:pt x="540" y="280486"/>
                  <a:pt x="2211" y="189610"/>
                  <a:pt x="0" y="0"/>
                </a:cubicBezTo>
                <a:cubicBezTo>
                  <a:pt x="169727" y="3331"/>
                  <a:pt x="1331469" y="2853"/>
                  <a:pt x="3361428" y="4279"/>
                </a:cubicBezTo>
                <a:cubicBezTo>
                  <a:pt x="3359672" y="160679"/>
                  <a:pt x="3364939" y="6667196"/>
                  <a:pt x="3361034" y="6859899"/>
                </a:cubicBezTo>
                <a:cubicBezTo>
                  <a:pt x="3162112" y="6866669"/>
                  <a:pt x="313745" y="6862248"/>
                  <a:pt x="3056" y="6864622"/>
                </a:cubicBezTo>
                <a:cubicBezTo>
                  <a:pt x="2627" y="6587210"/>
                  <a:pt x="1558" y="663694"/>
                  <a:pt x="1049" y="472090"/>
                </a:cubicBezTo>
                <a:close/>
                <a:moveTo>
                  <a:pt x="2664540" y="467037"/>
                </a:moveTo>
                <a:cubicBezTo>
                  <a:pt x="2663592" y="575890"/>
                  <a:pt x="2744431" y="684123"/>
                  <a:pt x="2877360" y="689282"/>
                </a:cubicBezTo>
                <a:cubicBezTo>
                  <a:pt x="3010289" y="694441"/>
                  <a:pt x="3102791" y="587398"/>
                  <a:pt x="3104929" y="469417"/>
                </a:cubicBezTo>
                <a:cubicBezTo>
                  <a:pt x="3107067" y="351436"/>
                  <a:pt x="3004074" y="248495"/>
                  <a:pt x="2883051" y="250479"/>
                </a:cubicBezTo>
                <a:cubicBezTo>
                  <a:pt x="2762028" y="252463"/>
                  <a:pt x="2665488" y="358184"/>
                  <a:pt x="2664540" y="467037"/>
                </a:cubicBezTo>
                <a:close/>
              </a:path>
            </a:pathLst>
          </a:custGeom>
        </p:spPr>
        <p:txBody>
          <a:bodyPr/>
          <a:lstStyle/>
          <a:p>
            <a:endParaRPr lang="ru-RU" dirty="0"/>
          </a:p>
        </p:txBody>
      </p:sp>
    </p:spTree>
    <p:extLst>
      <p:ext uri="{BB962C8B-B14F-4D97-AF65-F5344CB8AC3E}">
        <p14:creationId xmlns:p14="http://schemas.microsoft.com/office/powerpoint/2010/main" val="260725489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3 колонки ">
    <p:spTree>
      <p:nvGrpSpPr>
        <p:cNvPr id="1" name=""/>
        <p:cNvGrpSpPr/>
        <p:nvPr/>
      </p:nvGrpSpPr>
      <p:grpSpPr>
        <a:xfrm>
          <a:off x="0" y="0"/>
          <a:ext cx="0" cy="0"/>
          <a:chOff x="0" y="0"/>
          <a:chExt cx="0" cy="0"/>
        </a:xfrm>
      </p:grpSpPr>
      <p:sp>
        <p:nvSpPr>
          <p:cNvPr id="4" name="Рисунок 3"/>
          <p:cNvSpPr>
            <a:spLocks noGrp="1"/>
          </p:cNvSpPr>
          <p:nvPr>
            <p:ph type="pic" sz="quarter" idx="23" hasCustomPrompt="1"/>
          </p:nvPr>
        </p:nvSpPr>
        <p:spPr>
          <a:xfrm>
            <a:off x="417910" y="1491630"/>
            <a:ext cx="913209" cy="913209"/>
          </a:xfrm>
        </p:spPr>
        <p:txBody>
          <a:bodyPr>
            <a:normAutofit/>
          </a:bodyPr>
          <a:lstStyle>
            <a:lvl1pPr>
              <a:defRPr sz="1200" baseline="0"/>
            </a:lvl1pPr>
          </a:lstStyle>
          <a:p>
            <a:r>
              <a:rPr lang="ru-RU" dirty="0"/>
              <a:t>Вставить иконку</a:t>
            </a:r>
          </a:p>
        </p:txBody>
      </p:sp>
      <p:sp>
        <p:nvSpPr>
          <p:cNvPr id="16" name="Текст 15"/>
          <p:cNvSpPr>
            <a:spLocks noGrp="1"/>
          </p:cNvSpPr>
          <p:nvPr>
            <p:ph type="body" sz="quarter" idx="11" hasCustomPrompt="1"/>
          </p:nvPr>
        </p:nvSpPr>
        <p:spPr>
          <a:xfrm>
            <a:off x="357802" y="2578285"/>
            <a:ext cx="1567904" cy="297331"/>
          </a:xfrm>
        </p:spPr>
        <p:txBody>
          <a:bodyPr>
            <a:normAutofit/>
          </a:bodyPr>
          <a:lstStyle>
            <a:lvl1pPr>
              <a:defRPr sz="1200" b="1"/>
            </a:lvl1pPr>
          </a:lstStyle>
          <a:p>
            <a:pPr lvl="0"/>
            <a:r>
              <a:rPr lang="ru-RU" dirty="0"/>
              <a:t>Заголовок 2 уровня</a:t>
            </a:r>
          </a:p>
        </p:txBody>
      </p:sp>
      <p:sp>
        <p:nvSpPr>
          <p:cNvPr id="14" name="Текст 13"/>
          <p:cNvSpPr>
            <a:spLocks noGrp="1"/>
          </p:cNvSpPr>
          <p:nvPr>
            <p:ph type="body" sz="quarter" idx="10" hasCustomPrompt="1"/>
          </p:nvPr>
        </p:nvSpPr>
        <p:spPr>
          <a:xfrm>
            <a:off x="357802" y="2875616"/>
            <a:ext cx="1992085"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29" name="Текст 15"/>
          <p:cNvSpPr>
            <a:spLocks noGrp="1"/>
          </p:cNvSpPr>
          <p:nvPr>
            <p:ph type="body" sz="quarter" idx="17" hasCustomPrompt="1"/>
          </p:nvPr>
        </p:nvSpPr>
        <p:spPr>
          <a:xfrm>
            <a:off x="2844646" y="2578285"/>
            <a:ext cx="1567904" cy="297331"/>
          </a:xfrm>
        </p:spPr>
        <p:txBody>
          <a:bodyPr>
            <a:normAutofit/>
          </a:bodyPr>
          <a:lstStyle>
            <a:lvl1pPr>
              <a:defRPr sz="1200" b="1"/>
            </a:lvl1pPr>
          </a:lstStyle>
          <a:p>
            <a:pPr lvl="0"/>
            <a:r>
              <a:rPr lang="ru-RU" dirty="0"/>
              <a:t>Заголовок 2 уровня</a:t>
            </a:r>
          </a:p>
        </p:txBody>
      </p:sp>
      <p:sp>
        <p:nvSpPr>
          <p:cNvPr id="30" name="Текст 13"/>
          <p:cNvSpPr>
            <a:spLocks noGrp="1"/>
          </p:cNvSpPr>
          <p:nvPr>
            <p:ph type="body" sz="quarter" idx="18" hasCustomPrompt="1"/>
          </p:nvPr>
        </p:nvSpPr>
        <p:spPr>
          <a:xfrm>
            <a:off x="2844645" y="2875616"/>
            <a:ext cx="197038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36" name="Текст 15"/>
          <p:cNvSpPr>
            <a:spLocks noGrp="1"/>
          </p:cNvSpPr>
          <p:nvPr>
            <p:ph type="body" sz="quarter" idx="20" hasCustomPrompt="1"/>
          </p:nvPr>
        </p:nvSpPr>
        <p:spPr>
          <a:xfrm>
            <a:off x="5476411" y="2578264"/>
            <a:ext cx="2631127" cy="297331"/>
          </a:xfrm>
        </p:spPr>
        <p:txBody>
          <a:bodyPr>
            <a:normAutofit/>
          </a:bodyPr>
          <a:lstStyle>
            <a:lvl1pPr>
              <a:defRPr sz="1200" b="1"/>
            </a:lvl1pPr>
          </a:lstStyle>
          <a:p>
            <a:pPr lvl="0"/>
            <a:r>
              <a:rPr lang="ru-RU" dirty="0"/>
              <a:t>Заголовок 2 уровня</a:t>
            </a:r>
          </a:p>
        </p:txBody>
      </p:sp>
      <p:sp>
        <p:nvSpPr>
          <p:cNvPr id="39" name="Текст 13"/>
          <p:cNvSpPr>
            <a:spLocks noGrp="1"/>
          </p:cNvSpPr>
          <p:nvPr>
            <p:ph type="body" sz="quarter" idx="21" hasCustomPrompt="1"/>
          </p:nvPr>
        </p:nvSpPr>
        <p:spPr>
          <a:xfrm>
            <a:off x="5476411" y="2875595"/>
            <a:ext cx="290301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33" name="Рисунок 3"/>
          <p:cNvSpPr>
            <a:spLocks noGrp="1"/>
          </p:cNvSpPr>
          <p:nvPr>
            <p:ph type="pic" sz="quarter" idx="24" hasCustomPrompt="1"/>
          </p:nvPr>
        </p:nvSpPr>
        <p:spPr>
          <a:xfrm>
            <a:off x="2916627" y="1491630"/>
            <a:ext cx="913209" cy="913209"/>
          </a:xfrm>
        </p:spPr>
        <p:txBody>
          <a:bodyPr>
            <a:normAutofit/>
          </a:bodyPr>
          <a:lstStyle>
            <a:lvl1pPr>
              <a:defRPr sz="1200" baseline="0"/>
            </a:lvl1pPr>
          </a:lstStyle>
          <a:p>
            <a:r>
              <a:rPr lang="ru-RU" dirty="0"/>
              <a:t>Вставить иконку</a:t>
            </a:r>
          </a:p>
        </p:txBody>
      </p:sp>
      <p:sp>
        <p:nvSpPr>
          <p:cNvPr id="34" name="Рисунок 3"/>
          <p:cNvSpPr>
            <a:spLocks noGrp="1"/>
          </p:cNvSpPr>
          <p:nvPr>
            <p:ph type="pic" sz="quarter" idx="25" hasCustomPrompt="1"/>
          </p:nvPr>
        </p:nvSpPr>
        <p:spPr>
          <a:xfrm>
            <a:off x="5541453" y="1491630"/>
            <a:ext cx="913209" cy="913209"/>
          </a:xfrm>
        </p:spPr>
        <p:txBody>
          <a:bodyPr>
            <a:normAutofit/>
          </a:bodyPr>
          <a:lstStyle>
            <a:lvl1pPr>
              <a:defRPr sz="1200" baseline="0"/>
            </a:lvl1pPr>
          </a:lstStyle>
          <a:p>
            <a:r>
              <a:rPr lang="ru-RU" dirty="0"/>
              <a:t>Вставить иконку</a:t>
            </a:r>
          </a:p>
        </p:txBody>
      </p:sp>
      <p:pic>
        <p:nvPicPr>
          <p:cNvPr id="37" name="Рисунок 3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0400" y="174934"/>
            <a:ext cx="326883" cy="326883"/>
          </a:xfrm>
          <a:prstGeom prst="rect">
            <a:avLst/>
          </a:prstGeom>
        </p:spPr>
      </p:pic>
      <p:sp>
        <p:nvSpPr>
          <p:cNvPr id="19" name="Subtitle 2"/>
          <p:cNvSpPr>
            <a:spLocks noGrp="1"/>
          </p:cNvSpPr>
          <p:nvPr>
            <p:ph type="subTitle" idx="1" hasCustomPrompt="1"/>
          </p:nvPr>
        </p:nvSpPr>
        <p:spPr>
          <a:xfrm>
            <a:off x="346393" y="797244"/>
            <a:ext cx="7966522"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Образец подзаголовка, образец подзаголовка, образец подзаголовка, образец подзаголовка, образец подзаголовка, образец подзаголовка</a:t>
            </a:r>
            <a:endParaRPr lang="en-US" dirty="0"/>
          </a:p>
        </p:txBody>
      </p:sp>
      <p:sp>
        <p:nvSpPr>
          <p:cNvPr id="26" name="Текст 13"/>
          <p:cNvSpPr>
            <a:spLocks noGrp="1"/>
          </p:cNvSpPr>
          <p:nvPr>
            <p:ph type="body" sz="quarter" idx="22" hasCustomPrompt="1"/>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27" name="Title Placeholder 1"/>
          <p:cNvSpPr>
            <a:spLocks noGrp="1"/>
          </p:cNvSpPr>
          <p:nvPr>
            <p:ph type="title" hasCustomPrompt="1"/>
          </p:nvPr>
        </p:nvSpPr>
        <p:spPr>
          <a:xfrm>
            <a:off x="343581" y="390117"/>
            <a:ext cx="7976813" cy="394528"/>
          </a:xfrm>
          <a:prstGeom prst="rect">
            <a:avLst/>
          </a:prstGeom>
        </p:spPr>
        <p:txBody>
          <a:bodyPr vert="horz" lIns="91440" tIns="45720" rIns="91440" bIns="45720" rtlCol="0" anchor="t">
            <a:normAutofit/>
          </a:bodyPr>
          <a:lstStyle>
            <a:lvl1pPr>
              <a:defRPr/>
            </a:lvl1pPr>
          </a:lstStyle>
          <a:p>
            <a:r>
              <a:rPr lang="ru-RU" dirty="0"/>
              <a:t>Образец заголовка </a:t>
            </a:r>
            <a:endParaRPr lang="en-US" dirty="0"/>
          </a:p>
        </p:txBody>
      </p:sp>
    </p:spTree>
    <p:extLst>
      <p:ext uri="{BB962C8B-B14F-4D97-AF65-F5344CB8AC3E}">
        <p14:creationId xmlns:p14="http://schemas.microsoft.com/office/powerpoint/2010/main" val="377399242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 колонки и фото">
    <p:spTree>
      <p:nvGrpSpPr>
        <p:cNvPr id="1" name=""/>
        <p:cNvGrpSpPr/>
        <p:nvPr/>
      </p:nvGrpSpPr>
      <p:grpSpPr>
        <a:xfrm>
          <a:off x="0" y="0"/>
          <a:ext cx="0" cy="0"/>
          <a:chOff x="0" y="0"/>
          <a:chExt cx="0" cy="0"/>
        </a:xfrm>
      </p:grpSpPr>
      <p:sp>
        <p:nvSpPr>
          <p:cNvPr id="38" name="Рисунок 4"/>
          <p:cNvSpPr>
            <a:spLocks noGrp="1"/>
          </p:cNvSpPr>
          <p:nvPr>
            <p:ph type="pic" sz="quarter" idx="16" hasCustomPrompt="1"/>
          </p:nvPr>
        </p:nvSpPr>
        <p:spPr>
          <a:xfrm>
            <a:off x="417957" y="1736098"/>
            <a:ext cx="688181" cy="688181"/>
          </a:xfrm>
        </p:spPr>
        <p:txBody>
          <a:bodyPr>
            <a:normAutofit/>
          </a:bodyPr>
          <a:lstStyle>
            <a:lvl1pPr>
              <a:defRPr sz="1050" baseline="0"/>
            </a:lvl1pPr>
          </a:lstStyle>
          <a:p>
            <a:r>
              <a:rPr lang="ru-RU" dirty="0"/>
              <a:t>Место для иконки</a:t>
            </a:r>
          </a:p>
        </p:txBody>
      </p:sp>
      <p:sp>
        <p:nvSpPr>
          <p:cNvPr id="31" name="Рисунок 4"/>
          <p:cNvSpPr>
            <a:spLocks noGrp="1"/>
          </p:cNvSpPr>
          <p:nvPr>
            <p:ph type="pic" sz="quarter" idx="19" hasCustomPrompt="1"/>
          </p:nvPr>
        </p:nvSpPr>
        <p:spPr>
          <a:xfrm>
            <a:off x="2497763" y="1736098"/>
            <a:ext cx="688181" cy="688181"/>
          </a:xfrm>
        </p:spPr>
        <p:txBody>
          <a:bodyPr>
            <a:normAutofit/>
          </a:bodyPr>
          <a:lstStyle>
            <a:lvl1pPr>
              <a:defRPr sz="1050" baseline="0"/>
            </a:lvl1pPr>
          </a:lstStyle>
          <a:p>
            <a:r>
              <a:rPr lang="ru-RU" dirty="0"/>
              <a:t>Место для иконки</a:t>
            </a:r>
          </a:p>
        </p:txBody>
      </p:sp>
      <p:sp>
        <p:nvSpPr>
          <p:cNvPr id="40" name="Рисунок 4"/>
          <p:cNvSpPr>
            <a:spLocks noGrp="1"/>
          </p:cNvSpPr>
          <p:nvPr>
            <p:ph type="pic" sz="quarter" idx="22" hasCustomPrompt="1"/>
          </p:nvPr>
        </p:nvSpPr>
        <p:spPr>
          <a:xfrm>
            <a:off x="4590679" y="1736077"/>
            <a:ext cx="688181" cy="688181"/>
          </a:xfrm>
        </p:spPr>
        <p:txBody>
          <a:bodyPr>
            <a:normAutofit/>
          </a:bodyPr>
          <a:lstStyle>
            <a:lvl1pPr>
              <a:defRPr sz="1050" baseline="0"/>
            </a:lvl1pPr>
          </a:lstStyle>
          <a:p>
            <a:r>
              <a:rPr lang="ru-RU" dirty="0"/>
              <a:t>Место для иконки</a:t>
            </a:r>
          </a:p>
        </p:txBody>
      </p:sp>
      <p:sp>
        <p:nvSpPr>
          <p:cNvPr id="16" name="Текст 15"/>
          <p:cNvSpPr>
            <a:spLocks noGrp="1"/>
          </p:cNvSpPr>
          <p:nvPr>
            <p:ph type="body" sz="quarter" idx="11" hasCustomPrompt="1"/>
          </p:nvPr>
        </p:nvSpPr>
        <p:spPr>
          <a:xfrm>
            <a:off x="357802" y="2578285"/>
            <a:ext cx="1567904" cy="297331"/>
          </a:xfrm>
        </p:spPr>
        <p:txBody>
          <a:bodyPr>
            <a:normAutofit/>
          </a:bodyPr>
          <a:lstStyle>
            <a:lvl1pPr>
              <a:defRPr sz="1200" b="1"/>
            </a:lvl1pPr>
          </a:lstStyle>
          <a:p>
            <a:pPr lvl="0"/>
            <a:r>
              <a:rPr lang="ru-RU" dirty="0"/>
              <a:t>Заголовок 2 уровня</a:t>
            </a:r>
          </a:p>
        </p:txBody>
      </p:sp>
      <p:sp>
        <p:nvSpPr>
          <p:cNvPr id="14" name="Текст 13"/>
          <p:cNvSpPr>
            <a:spLocks noGrp="1"/>
          </p:cNvSpPr>
          <p:nvPr>
            <p:ph type="body" sz="quarter" idx="10" hasCustomPrompt="1"/>
          </p:nvPr>
        </p:nvSpPr>
        <p:spPr>
          <a:xfrm>
            <a:off x="357802" y="2909051"/>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29" name="Текст 15"/>
          <p:cNvSpPr>
            <a:spLocks noGrp="1"/>
          </p:cNvSpPr>
          <p:nvPr>
            <p:ph type="body" sz="quarter" idx="17" hasCustomPrompt="1"/>
          </p:nvPr>
        </p:nvSpPr>
        <p:spPr>
          <a:xfrm>
            <a:off x="2437609" y="2578285"/>
            <a:ext cx="1567904" cy="297331"/>
          </a:xfrm>
        </p:spPr>
        <p:txBody>
          <a:bodyPr>
            <a:normAutofit/>
          </a:bodyPr>
          <a:lstStyle>
            <a:lvl1pPr>
              <a:defRPr sz="1200" b="1"/>
            </a:lvl1pPr>
          </a:lstStyle>
          <a:p>
            <a:pPr lvl="0"/>
            <a:r>
              <a:rPr lang="ru-RU" dirty="0"/>
              <a:t>Заголовок 2 уровня</a:t>
            </a:r>
          </a:p>
        </p:txBody>
      </p:sp>
      <p:sp>
        <p:nvSpPr>
          <p:cNvPr id="30" name="Текст 13"/>
          <p:cNvSpPr>
            <a:spLocks noGrp="1"/>
          </p:cNvSpPr>
          <p:nvPr>
            <p:ph type="body" sz="quarter" idx="18" hasCustomPrompt="1"/>
          </p:nvPr>
        </p:nvSpPr>
        <p:spPr>
          <a:xfrm>
            <a:off x="2437609" y="2909051"/>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36" name="Текст 15"/>
          <p:cNvSpPr>
            <a:spLocks noGrp="1"/>
          </p:cNvSpPr>
          <p:nvPr>
            <p:ph type="body" sz="quarter" idx="20" hasCustomPrompt="1"/>
          </p:nvPr>
        </p:nvSpPr>
        <p:spPr>
          <a:xfrm>
            <a:off x="4530525" y="2578264"/>
            <a:ext cx="1567904" cy="297331"/>
          </a:xfrm>
        </p:spPr>
        <p:txBody>
          <a:bodyPr>
            <a:normAutofit/>
          </a:bodyPr>
          <a:lstStyle>
            <a:lvl1pPr>
              <a:defRPr sz="1200" b="1"/>
            </a:lvl1pPr>
          </a:lstStyle>
          <a:p>
            <a:pPr lvl="0"/>
            <a:r>
              <a:rPr lang="ru-RU" dirty="0"/>
              <a:t>Заголовок 2 уровня</a:t>
            </a:r>
          </a:p>
        </p:txBody>
      </p:sp>
      <p:sp>
        <p:nvSpPr>
          <p:cNvPr id="39" name="Текст 13"/>
          <p:cNvSpPr>
            <a:spLocks noGrp="1"/>
          </p:cNvSpPr>
          <p:nvPr>
            <p:ph type="body" sz="quarter" idx="21" hasCustomPrompt="1"/>
          </p:nvPr>
        </p:nvSpPr>
        <p:spPr>
          <a:xfrm>
            <a:off x="4530525" y="2909030"/>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23" name="Subtitle 2"/>
          <p:cNvSpPr>
            <a:spLocks noGrp="1"/>
          </p:cNvSpPr>
          <p:nvPr>
            <p:ph type="subTitle" idx="1" hasCustomPrompt="1"/>
          </p:nvPr>
        </p:nvSpPr>
        <p:spPr>
          <a:xfrm>
            <a:off x="346393" y="797244"/>
            <a:ext cx="5872790"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Образец подзаголовка, образец подзаголовка, образец подзаголовка, образец подзаголовка, образец подзаголовка</a:t>
            </a:r>
            <a:endParaRPr lang="en-US" dirty="0"/>
          </a:p>
        </p:txBody>
      </p:sp>
      <p:sp>
        <p:nvSpPr>
          <p:cNvPr id="37" name="Текст 13"/>
          <p:cNvSpPr>
            <a:spLocks noGrp="1"/>
          </p:cNvSpPr>
          <p:nvPr>
            <p:ph type="body" sz="quarter" idx="23" hasCustomPrompt="1"/>
          </p:nvPr>
        </p:nvSpPr>
        <p:spPr>
          <a:xfrm>
            <a:off x="346807" y="229348"/>
            <a:ext cx="5818370"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41" name="Title Placeholder 1"/>
          <p:cNvSpPr>
            <a:spLocks noGrp="1"/>
          </p:cNvSpPr>
          <p:nvPr>
            <p:ph type="title" hasCustomPrompt="1"/>
          </p:nvPr>
        </p:nvSpPr>
        <p:spPr>
          <a:xfrm>
            <a:off x="343582" y="390117"/>
            <a:ext cx="5821596" cy="394528"/>
          </a:xfrm>
          <a:prstGeom prst="rect">
            <a:avLst/>
          </a:prstGeom>
        </p:spPr>
        <p:txBody>
          <a:bodyPr vert="horz" lIns="91440" tIns="45720" rIns="91440" bIns="45720" rtlCol="0" anchor="t">
            <a:normAutofit/>
          </a:bodyPr>
          <a:lstStyle>
            <a:lvl1pPr>
              <a:defRPr/>
            </a:lvl1pPr>
          </a:lstStyle>
          <a:p>
            <a:r>
              <a:rPr lang="ru-RU" dirty="0"/>
              <a:t>Образец заголовка </a:t>
            </a:r>
            <a:endParaRPr lang="en-US" dirty="0"/>
          </a:p>
        </p:txBody>
      </p:sp>
      <p:sp>
        <p:nvSpPr>
          <p:cNvPr id="21" name="Прямоугольник 14"/>
          <p:cNvSpPr/>
          <p:nvPr userDrawn="1"/>
        </p:nvSpPr>
        <p:spPr>
          <a:xfrm>
            <a:off x="6623441" y="0"/>
            <a:ext cx="2520558" cy="5143500"/>
          </a:xfrm>
          <a:custGeom>
            <a:avLst/>
            <a:gdLst>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0744" h="6858000">
                <a:moveTo>
                  <a:pt x="0" y="0"/>
                </a:moveTo>
                <a:lnTo>
                  <a:pt x="3360744" y="0"/>
                </a:lnTo>
                <a:lnTo>
                  <a:pt x="3360744" y="6858000"/>
                </a:lnTo>
                <a:lnTo>
                  <a:pt x="0" y="6858000"/>
                </a:lnTo>
                <a:cubicBezTo>
                  <a:pt x="4763" y="6591300"/>
                  <a:pt x="0" y="2286000"/>
                  <a:pt x="0" y="0"/>
                </a:cubicBezTo>
                <a:close/>
              </a:path>
            </a:pathLst>
          </a:cu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2" name="Овал 21"/>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24" name="Рисунок 2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25" name="Рисунок 23"/>
          <p:cNvSpPr>
            <a:spLocks noGrp="1"/>
          </p:cNvSpPr>
          <p:nvPr>
            <p:ph type="pic" sz="quarter" idx="24"/>
          </p:nvPr>
        </p:nvSpPr>
        <p:spPr>
          <a:xfrm>
            <a:off x="6623229" y="-2281"/>
            <a:ext cx="2521884" cy="5148467"/>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613495 h 6997137"/>
              <a:gd name="connsiteX1" fmla="*/ 0 w 7948336"/>
              <a:gd name="connsiteY1" fmla="*/ 124895 h 6997137"/>
              <a:gd name="connsiteX2" fmla="*/ 7947252 w 7948336"/>
              <a:gd name="connsiteY2" fmla="*/ 129174 h 6997137"/>
              <a:gd name="connsiteX3" fmla="*/ 7946858 w 7948336"/>
              <a:gd name="connsiteY3" fmla="*/ 6984794 h 6997137"/>
              <a:gd name="connsiteX4" fmla="*/ 7338 w 7948336"/>
              <a:gd name="connsiteY4" fmla="*/ 6997137 h 6997137"/>
              <a:gd name="connsiteX5" fmla="*/ 1040 w 7948336"/>
              <a:gd name="connsiteY5" fmla="*/ 613495 h 6997137"/>
              <a:gd name="connsiteX6" fmla="*/ 7250364 w 7948336"/>
              <a:gd name="connsiteY6" fmla="*/ 591932 h 6997137"/>
              <a:gd name="connsiteX7" fmla="*/ 7463184 w 7948336"/>
              <a:gd name="connsiteY7" fmla="*/ 814177 h 6997137"/>
              <a:gd name="connsiteX8" fmla="*/ 7690753 w 7948336"/>
              <a:gd name="connsiteY8" fmla="*/ 594312 h 6997137"/>
              <a:gd name="connsiteX9" fmla="*/ 7468875 w 7948336"/>
              <a:gd name="connsiteY9" fmla="*/ 375374 h 6997137"/>
              <a:gd name="connsiteX10" fmla="*/ 7250364 w 7948336"/>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830123 w 7940999"/>
              <a:gd name="connsiteY0" fmla="*/ 622491 h 6983273"/>
              <a:gd name="connsiteX1" fmla="*/ 1850038 w 7940999"/>
              <a:gd name="connsiteY1" fmla="*/ 111031 h 6983273"/>
              <a:gd name="connsiteX2" fmla="*/ 7939915 w 7940999"/>
              <a:gd name="connsiteY2" fmla="*/ 115310 h 6983273"/>
              <a:gd name="connsiteX3" fmla="*/ 7939521 w 7940999"/>
              <a:gd name="connsiteY3" fmla="*/ 6970930 h 6983273"/>
              <a:gd name="connsiteX4" fmla="*/ 1 w 7940999"/>
              <a:gd name="connsiteY4" fmla="*/ 6983273 h 6983273"/>
              <a:gd name="connsiteX5" fmla="*/ 1830123 w 7940999"/>
              <a:gd name="connsiteY5" fmla="*/ 622491 h 6983273"/>
              <a:gd name="connsiteX6" fmla="*/ 7243027 w 7940999"/>
              <a:gd name="connsiteY6" fmla="*/ 578068 h 6983273"/>
              <a:gd name="connsiteX7" fmla="*/ 7455847 w 7940999"/>
              <a:gd name="connsiteY7" fmla="*/ 800313 h 6983273"/>
              <a:gd name="connsiteX8" fmla="*/ 7683416 w 7940999"/>
              <a:gd name="connsiteY8" fmla="*/ 580448 h 6983273"/>
              <a:gd name="connsiteX9" fmla="*/ 7461538 w 7940999"/>
              <a:gd name="connsiteY9" fmla="*/ 361510 h 6983273"/>
              <a:gd name="connsiteX10" fmla="*/ 7243027 w 7940999"/>
              <a:gd name="connsiteY10" fmla="*/ 578068 h 6983273"/>
              <a:gd name="connsiteX0" fmla="*/ 1830123 w 7940999"/>
              <a:gd name="connsiteY0" fmla="*/ 51360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30123 w 7940999"/>
              <a:gd name="connsiteY5" fmla="*/ 51360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1852983 w 7940999"/>
              <a:gd name="connsiteY0" fmla="*/ 50598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52983 w 7940999"/>
              <a:gd name="connsiteY5" fmla="*/ 50598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2945 w 6090961"/>
              <a:gd name="connsiteY0" fmla="*/ 619462 h 6987864"/>
              <a:gd name="connsiteX1" fmla="*/ 0 w 6090961"/>
              <a:gd name="connsiteY1" fmla="*/ 115622 h 6987864"/>
              <a:gd name="connsiteX2" fmla="*/ 6089877 w 6090961"/>
              <a:gd name="connsiteY2" fmla="*/ 119901 h 6987864"/>
              <a:gd name="connsiteX3" fmla="*/ 6089483 w 6090961"/>
              <a:gd name="connsiteY3" fmla="*/ 6975521 h 6987864"/>
              <a:gd name="connsiteX4" fmla="*/ 16863 w 6090961"/>
              <a:gd name="connsiteY4" fmla="*/ 6987864 h 6987864"/>
              <a:gd name="connsiteX5" fmla="*/ 2945 w 6090961"/>
              <a:gd name="connsiteY5" fmla="*/ 619462 h 6987864"/>
              <a:gd name="connsiteX6" fmla="*/ 5392989 w 6090961"/>
              <a:gd name="connsiteY6" fmla="*/ 582659 h 6987864"/>
              <a:gd name="connsiteX7" fmla="*/ 5605809 w 6090961"/>
              <a:gd name="connsiteY7" fmla="*/ 804904 h 6987864"/>
              <a:gd name="connsiteX8" fmla="*/ 5833378 w 6090961"/>
              <a:gd name="connsiteY8" fmla="*/ 585039 h 6987864"/>
              <a:gd name="connsiteX9" fmla="*/ 5611500 w 6090961"/>
              <a:gd name="connsiteY9" fmla="*/ 366101 h 6987864"/>
              <a:gd name="connsiteX10" fmla="*/ 5392989 w 6090961"/>
              <a:gd name="connsiteY10" fmla="*/ 582659 h 6987864"/>
              <a:gd name="connsiteX0" fmla="*/ 2945 w 6090961"/>
              <a:gd name="connsiteY0" fmla="*/ 50598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50598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4996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996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369 w 6113785"/>
              <a:gd name="connsiteY0" fmla="*/ 486936 h 6874388"/>
              <a:gd name="connsiteX1" fmla="*/ 22824 w 6113785"/>
              <a:gd name="connsiteY1" fmla="*/ 2146 h 6874388"/>
              <a:gd name="connsiteX2" fmla="*/ 6112701 w 6113785"/>
              <a:gd name="connsiteY2" fmla="*/ 6425 h 6874388"/>
              <a:gd name="connsiteX3" fmla="*/ 6112307 w 6113785"/>
              <a:gd name="connsiteY3" fmla="*/ 6862045 h 6874388"/>
              <a:gd name="connsiteX4" fmla="*/ 39687 w 6113785"/>
              <a:gd name="connsiteY4" fmla="*/ 6874388 h 6874388"/>
              <a:gd name="connsiteX5" fmla="*/ 369 w 6113785"/>
              <a:gd name="connsiteY5" fmla="*/ 486936 h 6874388"/>
              <a:gd name="connsiteX6" fmla="*/ 5415813 w 6113785"/>
              <a:gd name="connsiteY6" fmla="*/ 469183 h 6874388"/>
              <a:gd name="connsiteX7" fmla="*/ 5628633 w 6113785"/>
              <a:gd name="connsiteY7" fmla="*/ 691428 h 6874388"/>
              <a:gd name="connsiteX8" fmla="*/ 5856202 w 6113785"/>
              <a:gd name="connsiteY8" fmla="*/ 471563 h 6874388"/>
              <a:gd name="connsiteX9" fmla="*/ 5634324 w 6113785"/>
              <a:gd name="connsiteY9" fmla="*/ 252625 h 6874388"/>
              <a:gd name="connsiteX10" fmla="*/ 5415813 w 6113785"/>
              <a:gd name="connsiteY10" fmla="*/ 469183 h 6874388"/>
              <a:gd name="connsiteX0" fmla="*/ 2945 w 6090961"/>
              <a:gd name="connsiteY0" fmla="*/ 4742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742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606626 h 6999158"/>
              <a:gd name="connsiteX1" fmla="*/ 0 w 6090961"/>
              <a:gd name="connsiteY1" fmla="*/ 134536 h 6999158"/>
              <a:gd name="connsiteX2" fmla="*/ 6089877 w 6090961"/>
              <a:gd name="connsiteY2" fmla="*/ 138815 h 6999158"/>
              <a:gd name="connsiteX3" fmla="*/ 6089483 w 6090961"/>
              <a:gd name="connsiteY3" fmla="*/ 6994435 h 6999158"/>
              <a:gd name="connsiteX4" fmla="*/ 1623 w 6090961"/>
              <a:gd name="connsiteY4" fmla="*/ 6999158 h 6999158"/>
              <a:gd name="connsiteX5" fmla="*/ 2945 w 6090961"/>
              <a:gd name="connsiteY5" fmla="*/ 606626 h 6999158"/>
              <a:gd name="connsiteX6" fmla="*/ 5392989 w 6090961"/>
              <a:gd name="connsiteY6" fmla="*/ 601573 h 6999158"/>
              <a:gd name="connsiteX7" fmla="*/ 5605809 w 6090961"/>
              <a:gd name="connsiteY7" fmla="*/ 823818 h 6999158"/>
              <a:gd name="connsiteX8" fmla="*/ 5833378 w 6090961"/>
              <a:gd name="connsiteY8" fmla="*/ 603953 h 6999158"/>
              <a:gd name="connsiteX9" fmla="*/ 5611500 w 6090961"/>
              <a:gd name="connsiteY9" fmla="*/ 385015 h 6999158"/>
              <a:gd name="connsiteX10" fmla="*/ 5392989 w 6090961"/>
              <a:gd name="connsiteY10" fmla="*/ 601573 h 6999158"/>
              <a:gd name="connsiteX0" fmla="*/ 2945 w 6090961"/>
              <a:gd name="connsiteY0" fmla="*/ 474236 h 6866768"/>
              <a:gd name="connsiteX1" fmla="*/ 0 w 6090961"/>
              <a:gd name="connsiteY1" fmla="*/ 2146 h 6866768"/>
              <a:gd name="connsiteX2" fmla="*/ 6089877 w 6090961"/>
              <a:gd name="connsiteY2" fmla="*/ 6425 h 6866768"/>
              <a:gd name="connsiteX3" fmla="*/ 6089483 w 6090961"/>
              <a:gd name="connsiteY3" fmla="*/ 6862045 h 6866768"/>
              <a:gd name="connsiteX4" fmla="*/ 1623 w 6090961"/>
              <a:gd name="connsiteY4" fmla="*/ 6866768 h 6866768"/>
              <a:gd name="connsiteX5" fmla="*/ 2945 w 6090961"/>
              <a:gd name="connsiteY5" fmla="*/ 474236 h 6866768"/>
              <a:gd name="connsiteX6" fmla="*/ 5392989 w 6090961"/>
              <a:gd name="connsiteY6" fmla="*/ 469183 h 6866768"/>
              <a:gd name="connsiteX7" fmla="*/ 5605809 w 6090961"/>
              <a:gd name="connsiteY7" fmla="*/ 691428 h 6866768"/>
              <a:gd name="connsiteX8" fmla="*/ 5833378 w 6090961"/>
              <a:gd name="connsiteY8" fmla="*/ 471563 h 6866768"/>
              <a:gd name="connsiteX9" fmla="*/ 5611500 w 6090961"/>
              <a:gd name="connsiteY9" fmla="*/ 252625 h 6866768"/>
              <a:gd name="connsiteX10" fmla="*/ 5392989 w 6090961"/>
              <a:gd name="connsiteY10" fmla="*/ 469183 h 6866768"/>
              <a:gd name="connsiteX0" fmla="*/ 201720 w 6289736"/>
              <a:gd name="connsiteY0" fmla="*/ 606626 h 6999158"/>
              <a:gd name="connsiteX1" fmla="*/ 2917699 w 6289736"/>
              <a:gd name="connsiteY1" fmla="*/ 134536 h 6999158"/>
              <a:gd name="connsiteX2" fmla="*/ 6288652 w 6289736"/>
              <a:gd name="connsiteY2" fmla="*/ 138815 h 6999158"/>
              <a:gd name="connsiteX3" fmla="*/ 6288258 w 6289736"/>
              <a:gd name="connsiteY3" fmla="*/ 6994435 h 6999158"/>
              <a:gd name="connsiteX4" fmla="*/ 200398 w 6289736"/>
              <a:gd name="connsiteY4" fmla="*/ 6999158 h 6999158"/>
              <a:gd name="connsiteX5" fmla="*/ 201720 w 6289736"/>
              <a:gd name="connsiteY5" fmla="*/ 606626 h 6999158"/>
              <a:gd name="connsiteX6" fmla="*/ 5591764 w 6289736"/>
              <a:gd name="connsiteY6" fmla="*/ 601573 h 6999158"/>
              <a:gd name="connsiteX7" fmla="*/ 5804584 w 6289736"/>
              <a:gd name="connsiteY7" fmla="*/ 823818 h 6999158"/>
              <a:gd name="connsiteX8" fmla="*/ 6032153 w 6289736"/>
              <a:gd name="connsiteY8" fmla="*/ 603953 h 6999158"/>
              <a:gd name="connsiteX9" fmla="*/ 5810275 w 6289736"/>
              <a:gd name="connsiteY9" fmla="*/ 385015 h 6999158"/>
              <a:gd name="connsiteX10" fmla="*/ 5591764 w 6289736"/>
              <a:gd name="connsiteY10" fmla="*/ 601573 h 6999158"/>
              <a:gd name="connsiteX0" fmla="*/ 2704063 w 6089339"/>
              <a:gd name="connsiteY0" fmla="*/ 606626 h 6999158"/>
              <a:gd name="connsiteX1" fmla="*/ 2717302 w 6089339"/>
              <a:gd name="connsiteY1" fmla="*/ 134536 h 6999158"/>
              <a:gd name="connsiteX2" fmla="*/ 6088255 w 6089339"/>
              <a:gd name="connsiteY2" fmla="*/ 138815 h 6999158"/>
              <a:gd name="connsiteX3" fmla="*/ 6087861 w 6089339"/>
              <a:gd name="connsiteY3" fmla="*/ 6994435 h 6999158"/>
              <a:gd name="connsiteX4" fmla="*/ 1 w 6089339"/>
              <a:gd name="connsiteY4" fmla="*/ 6999158 h 6999158"/>
              <a:gd name="connsiteX5" fmla="*/ 2704063 w 6089339"/>
              <a:gd name="connsiteY5" fmla="*/ 606626 h 6999158"/>
              <a:gd name="connsiteX6" fmla="*/ 5391367 w 6089339"/>
              <a:gd name="connsiteY6" fmla="*/ 601573 h 6999158"/>
              <a:gd name="connsiteX7" fmla="*/ 5604187 w 6089339"/>
              <a:gd name="connsiteY7" fmla="*/ 823818 h 6999158"/>
              <a:gd name="connsiteX8" fmla="*/ 5831756 w 6089339"/>
              <a:gd name="connsiteY8" fmla="*/ 603953 h 6999158"/>
              <a:gd name="connsiteX9" fmla="*/ 5609878 w 6089339"/>
              <a:gd name="connsiteY9" fmla="*/ 385015 h 6999158"/>
              <a:gd name="connsiteX10" fmla="*/ 5391367 w 6089339"/>
              <a:gd name="connsiteY10" fmla="*/ 601573 h 6999158"/>
              <a:gd name="connsiteX0" fmla="*/ 2704063 w 6089339"/>
              <a:gd name="connsiteY0" fmla="*/ 474236 h 6866768"/>
              <a:gd name="connsiteX1" fmla="*/ 2717302 w 6089339"/>
              <a:gd name="connsiteY1" fmla="*/ 2146 h 6866768"/>
              <a:gd name="connsiteX2" fmla="*/ 6088255 w 6089339"/>
              <a:gd name="connsiteY2" fmla="*/ 6425 h 6866768"/>
              <a:gd name="connsiteX3" fmla="*/ 6087861 w 6089339"/>
              <a:gd name="connsiteY3" fmla="*/ 6862045 h 6866768"/>
              <a:gd name="connsiteX4" fmla="*/ 1 w 6089339"/>
              <a:gd name="connsiteY4" fmla="*/ 6866768 h 6866768"/>
              <a:gd name="connsiteX5" fmla="*/ 2704063 w 6089339"/>
              <a:gd name="connsiteY5" fmla="*/ 474236 h 6866768"/>
              <a:gd name="connsiteX6" fmla="*/ 5391367 w 6089339"/>
              <a:gd name="connsiteY6" fmla="*/ 469183 h 6866768"/>
              <a:gd name="connsiteX7" fmla="*/ 5604187 w 6089339"/>
              <a:gd name="connsiteY7" fmla="*/ 691428 h 6866768"/>
              <a:gd name="connsiteX8" fmla="*/ 5831756 w 6089339"/>
              <a:gd name="connsiteY8" fmla="*/ 471563 h 6866768"/>
              <a:gd name="connsiteX9" fmla="*/ 5609878 w 6089339"/>
              <a:gd name="connsiteY9" fmla="*/ 252625 h 6866768"/>
              <a:gd name="connsiteX10" fmla="*/ 5391367 w 6089339"/>
              <a:gd name="connsiteY10" fmla="*/ 469183 h 6866768"/>
              <a:gd name="connsiteX0" fmla="*/ 107 w 3385383"/>
              <a:gd name="connsiteY0" fmla="*/ 606626 h 6999158"/>
              <a:gd name="connsiteX1" fmla="*/ 13346 w 3385383"/>
              <a:gd name="connsiteY1" fmla="*/ 134536 h 6999158"/>
              <a:gd name="connsiteX2" fmla="*/ 3384299 w 3385383"/>
              <a:gd name="connsiteY2" fmla="*/ 138815 h 6999158"/>
              <a:gd name="connsiteX3" fmla="*/ 3383905 w 3385383"/>
              <a:gd name="connsiteY3" fmla="*/ 6994435 h 6999158"/>
              <a:gd name="connsiteX4" fmla="*/ 6877 w 3385383"/>
              <a:gd name="connsiteY4" fmla="*/ 6999158 h 6999158"/>
              <a:gd name="connsiteX5" fmla="*/ 107 w 3385383"/>
              <a:gd name="connsiteY5" fmla="*/ 606626 h 6999158"/>
              <a:gd name="connsiteX6" fmla="*/ 2687411 w 3385383"/>
              <a:gd name="connsiteY6" fmla="*/ 601573 h 6999158"/>
              <a:gd name="connsiteX7" fmla="*/ 2900231 w 3385383"/>
              <a:gd name="connsiteY7" fmla="*/ 823818 h 6999158"/>
              <a:gd name="connsiteX8" fmla="*/ 3127800 w 3385383"/>
              <a:gd name="connsiteY8" fmla="*/ 603953 h 6999158"/>
              <a:gd name="connsiteX9" fmla="*/ 2905922 w 3385383"/>
              <a:gd name="connsiteY9" fmla="*/ 385015 h 6999158"/>
              <a:gd name="connsiteX10" fmla="*/ 2687411 w 3385383"/>
              <a:gd name="connsiteY10" fmla="*/ 601573 h 6999158"/>
              <a:gd name="connsiteX0" fmla="*/ 34386 w 3419662"/>
              <a:gd name="connsiteY0" fmla="*/ 606626 h 6999158"/>
              <a:gd name="connsiteX1" fmla="*/ 0 w 3419662"/>
              <a:gd name="connsiteY1" fmla="*/ 134536 h 6999158"/>
              <a:gd name="connsiteX2" fmla="*/ 3418578 w 3419662"/>
              <a:gd name="connsiteY2" fmla="*/ 138815 h 6999158"/>
              <a:gd name="connsiteX3" fmla="*/ 3418184 w 3419662"/>
              <a:gd name="connsiteY3" fmla="*/ 6994435 h 6999158"/>
              <a:gd name="connsiteX4" fmla="*/ 41156 w 3419662"/>
              <a:gd name="connsiteY4" fmla="*/ 6999158 h 6999158"/>
              <a:gd name="connsiteX5" fmla="*/ 34386 w 3419662"/>
              <a:gd name="connsiteY5" fmla="*/ 606626 h 6999158"/>
              <a:gd name="connsiteX6" fmla="*/ 2721690 w 3419662"/>
              <a:gd name="connsiteY6" fmla="*/ 601573 h 6999158"/>
              <a:gd name="connsiteX7" fmla="*/ 2934510 w 3419662"/>
              <a:gd name="connsiteY7" fmla="*/ 823818 h 6999158"/>
              <a:gd name="connsiteX8" fmla="*/ 3162079 w 3419662"/>
              <a:gd name="connsiteY8" fmla="*/ 603953 h 6999158"/>
              <a:gd name="connsiteX9" fmla="*/ 2940201 w 3419662"/>
              <a:gd name="connsiteY9" fmla="*/ 385015 h 6999158"/>
              <a:gd name="connsiteX10" fmla="*/ 2721690 w 3419662"/>
              <a:gd name="connsiteY10" fmla="*/ 601573 h 6999158"/>
              <a:gd name="connsiteX0" fmla="*/ 493 w 3385769"/>
              <a:gd name="connsiteY0" fmla="*/ 606626 h 6999158"/>
              <a:gd name="connsiteX1" fmla="*/ 23257 w 3385769"/>
              <a:gd name="connsiteY1" fmla="*/ 134536 h 6999158"/>
              <a:gd name="connsiteX2" fmla="*/ 3384685 w 3385769"/>
              <a:gd name="connsiteY2" fmla="*/ 138815 h 6999158"/>
              <a:gd name="connsiteX3" fmla="*/ 3384291 w 3385769"/>
              <a:gd name="connsiteY3" fmla="*/ 6994435 h 6999158"/>
              <a:gd name="connsiteX4" fmla="*/ 7263 w 3385769"/>
              <a:gd name="connsiteY4" fmla="*/ 6999158 h 6999158"/>
              <a:gd name="connsiteX5" fmla="*/ 493 w 3385769"/>
              <a:gd name="connsiteY5" fmla="*/ 606626 h 6999158"/>
              <a:gd name="connsiteX6" fmla="*/ 2687797 w 3385769"/>
              <a:gd name="connsiteY6" fmla="*/ 601573 h 6999158"/>
              <a:gd name="connsiteX7" fmla="*/ 2900617 w 3385769"/>
              <a:gd name="connsiteY7" fmla="*/ 823818 h 6999158"/>
              <a:gd name="connsiteX8" fmla="*/ 3128186 w 3385769"/>
              <a:gd name="connsiteY8" fmla="*/ 603953 h 6999158"/>
              <a:gd name="connsiteX9" fmla="*/ 2906308 w 3385769"/>
              <a:gd name="connsiteY9" fmla="*/ 385015 h 6999158"/>
              <a:gd name="connsiteX10" fmla="*/ 2687797 w 3385769"/>
              <a:gd name="connsiteY10" fmla="*/ 601573 h 6999158"/>
              <a:gd name="connsiteX0" fmla="*/ 17053 w 3378516"/>
              <a:gd name="connsiteY0" fmla="*/ 606626 h 6999158"/>
              <a:gd name="connsiteX1" fmla="*/ 16004 w 3378516"/>
              <a:gd name="connsiteY1" fmla="*/ 134536 h 6999158"/>
              <a:gd name="connsiteX2" fmla="*/ 3377432 w 3378516"/>
              <a:gd name="connsiteY2" fmla="*/ 138815 h 6999158"/>
              <a:gd name="connsiteX3" fmla="*/ 3377038 w 3378516"/>
              <a:gd name="connsiteY3" fmla="*/ 6994435 h 6999158"/>
              <a:gd name="connsiteX4" fmla="*/ 10 w 3378516"/>
              <a:gd name="connsiteY4" fmla="*/ 6999158 h 6999158"/>
              <a:gd name="connsiteX5" fmla="*/ 17053 w 3378516"/>
              <a:gd name="connsiteY5" fmla="*/ 606626 h 6999158"/>
              <a:gd name="connsiteX6" fmla="*/ 2680544 w 3378516"/>
              <a:gd name="connsiteY6" fmla="*/ 601573 h 6999158"/>
              <a:gd name="connsiteX7" fmla="*/ 2893364 w 3378516"/>
              <a:gd name="connsiteY7" fmla="*/ 823818 h 6999158"/>
              <a:gd name="connsiteX8" fmla="*/ 3120933 w 3378516"/>
              <a:gd name="connsiteY8" fmla="*/ 603953 h 6999158"/>
              <a:gd name="connsiteX9" fmla="*/ 2899055 w 3378516"/>
              <a:gd name="connsiteY9" fmla="*/ 385015 h 6999158"/>
              <a:gd name="connsiteX10" fmla="*/ 2680544 w 3378516"/>
              <a:gd name="connsiteY10" fmla="*/ 601573 h 6999158"/>
              <a:gd name="connsiteX0" fmla="*/ 17050 w 3378513"/>
              <a:gd name="connsiteY0" fmla="*/ 474236 h 6866768"/>
              <a:gd name="connsiteX1" fmla="*/ 16001 w 3378513"/>
              <a:gd name="connsiteY1" fmla="*/ 2146 h 6866768"/>
              <a:gd name="connsiteX2" fmla="*/ 3377429 w 3378513"/>
              <a:gd name="connsiteY2" fmla="*/ 6425 h 6866768"/>
              <a:gd name="connsiteX3" fmla="*/ 3377035 w 3378513"/>
              <a:gd name="connsiteY3" fmla="*/ 6862045 h 6866768"/>
              <a:gd name="connsiteX4" fmla="*/ 7 w 3378513"/>
              <a:gd name="connsiteY4" fmla="*/ 6866768 h 6866768"/>
              <a:gd name="connsiteX5" fmla="*/ 17050 w 3378513"/>
              <a:gd name="connsiteY5" fmla="*/ 474236 h 6866768"/>
              <a:gd name="connsiteX6" fmla="*/ 2680541 w 3378513"/>
              <a:gd name="connsiteY6" fmla="*/ 469183 h 6866768"/>
              <a:gd name="connsiteX7" fmla="*/ 2893361 w 3378513"/>
              <a:gd name="connsiteY7" fmla="*/ 691428 h 6866768"/>
              <a:gd name="connsiteX8" fmla="*/ 3120930 w 3378513"/>
              <a:gd name="connsiteY8" fmla="*/ 471563 h 6866768"/>
              <a:gd name="connsiteX9" fmla="*/ 2899052 w 3378513"/>
              <a:gd name="connsiteY9" fmla="*/ 252625 h 6866768"/>
              <a:gd name="connsiteX10" fmla="*/ 2680541 w 3378513"/>
              <a:gd name="connsiteY10" fmla="*/ 469183 h 6866768"/>
              <a:gd name="connsiteX0" fmla="*/ 17050 w 3378513"/>
              <a:gd name="connsiteY0" fmla="*/ 472090 h 6864622"/>
              <a:gd name="connsiteX1" fmla="*/ 16001 w 3378513"/>
              <a:gd name="connsiteY1" fmla="*/ 0 h 6864622"/>
              <a:gd name="connsiteX2" fmla="*/ 3377429 w 3378513"/>
              <a:gd name="connsiteY2" fmla="*/ 4279 h 6864622"/>
              <a:gd name="connsiteX3" fmla="*/ 3377035 w 3378513"/>
              <a:gd name="connsiteY3" fmla="*/ 6859899 h 6864622"/>
              <a:gd name="connsiteX4" fmla="*/ 7 w 3378513"/>
              <a:gd name="connsiteY4" fmla="*/ 6864622 h 6864622"/>
              <a:gd name="connsiteX5" fmla="*/ 17050 w 3378513"/>
              <a:gd name="connsiteY5" fmla="*/ 472090 h 6864622"/>
              <a:gd name="connsiteX6" fmla="*/ 2680541 w 3378513"/>
              <a:gd name="connsiteY6" fmla="*/ 467037 h 6864622"/>
              <a:gd name="connsiteX7" fmla="*/ 2893361 w 3378513"/>
              <a:gd name="connsiteY7" fmla="*/ 689282 h 6864622"/>
              <a:gd name="connsiteX8" fmla="*/ 3120930 w 3378513"/>
              <a:gd name="connsiteY8" fmla="*/ 469417 h 6864622"/>
              <a:gd name="connsiteX9" fmla="*/ 2899052 w 3378513"/>
              <a:gd name="connsiteY9" fmla="*/ 250479 h 6864622"/>
              <a:gd name="connsiteX10" fmla="*/ 2680541 w 3378513"/>
              <a:gd name="connsiteY10" fmla="*/ 467037 h 6864622"/>
              <a:gd name="connsiteX0" fmla="*/ 2799 w 3364262"/>
              <a:gd name="connsiteY0" fmla="*/ 605952 h 6995633"/>
              <a:gd name="connsiteX1" fmla="*/ 1750 w 3364262"/>
              <a:gd name="connsiteY1" fmla="*/ 133862 h 6995633"/>
              <a:gd name="connsiteX2" fmla="*/ 3363178 w 3364262"/>
              <a:gd name="connsiteY2" fmla="*/ 138141 h 6995633"/>
              <a:gd name="connsiteX3" fmla="*/ 3362784 w 3364262"/>
              <a:gd name="connsiteY3" fmla="*/ 6993761 h 6995633"/>
              <a:gd name="connsiteX4" fmla="*/ 44 w 3364262"/>
              <a:gd name="connsiteY4" fmla="*/ 6988959 h 6995633"/>
              <a:gd name="connsiteX5" fmla="*/ 2799 w 3364262"/>
              <a:gd name="connsiteY5" fmla="*/ 605952 h 6995633"/>
              <a:gd name="connsiteX6" fmla="*/ 2666290 w 3364262"/>
              <a:gd name="connsiteY6" fmla="*/ 600899 h 6995633"/>
              <a:gd name="connsiteX7" fmla="*/ 2879110 w 3364262"/>
              <a:gd name="connsiteY7" fmla="*/ 823144 h 6995633"/>
              <a:gd name="connsiteX8" fmla="*/ 3106679 w 3364262"/>
              <a:gd name="connsiteY8" fmla="*/ 603279 h 6995633"/>
              <a:gd name="connsiteX9" fmla="*/ 2884801 w 3364262"/>
              <a:gd name="connsiteY9" fmla="*/ 384341 h 6995633"/>
              <a:gd name="connsiteX10" fmla="*/ 2666290 w 3364262"/>
              <a:gd name="connsiteY10" fmla="*/ 600899 h 6995633"/>
              <a:gd name="connsiteX0" fmla="*/ 1049 w 3362512"/>
              <a:gd name="connsiteY0" fmla="*/ 606626 h 6999158"/>
              <a:gd name="connsiteX1" fmla="*/ 0 w 3362512"/>
              <a:gd name="connsiteY1" fmla="*/ 134536 h 6999158"/>
              <a:gd name="connsiteX2" fmla="*/ 3361428 w 3362512"/>
              <a:gd name="connsiteY2" fmla="*/ 138815 h 6999158"/>
              <a:gd name="connsiteX3" fmla="*/ 3361034 w 3362512"/>
              <a:gd name="connsiteY3" fmla="*/ 6994435 h 6999158"/>
              <a:gd name="connsiteX4" fmla="*/ 3056 w 3362512"/>
              <a:gd name="connsiteY4" fmla="*/ 6999158 h 6999158"/>
              <a:gd name="connsiteX5" fmla="*/ 1049 w 3362512"/>
              <a:gd name="connsiteY5" fmla="*/ 606626 h 6999158"/>
              <a:gd name="connsiteX6" fmla="*/ 2664540 w 3362512"/>
              <a:gd name="connsiteY6" fmla="*/ 601573 h 6999158"/>
              <a:gd name="connsiteX7" fmla="*/ 2877360 w 3362512"/>
              <a:gd name="connsiteY7" fmla="*/ 823818 h 6999158"/>
              <a:gd name="connsiteX8" fmla="*/ 3104929 w 3362512"/>
              <a:gd name="connsiteY8" fmla="*/ 603953 h 6999158"/>
              <a:gd name="connsiteX9" fmla="*/ 2883051 w 3362512"/>
              <a:gd name="connsiteY9" fmla="*/ 385015 h 6999158"/>
              <a:gd name="connsiteX10" fmla="*/ 2664540 w 3362512"/>
              <a:gd name="connsiteY10" fmla="*/ 601573 h 6999158"/>
              <a:gd name="connsiteX0" fmla="*/ 1049 w 3362512"/>
              <a:gd name="connsiteY0" fmla="*/ 472090 h 6864622"/>
              <a:gd name="connsiteX1" fmla="*/ 0 w 3362512"/>
              <a:gd name="connsiteY1" fmla="*/ 0 h 6864622"/>
              <a:gd name="connsiteX2" fmla="*/ 3361428 w 3362512"/>
              <a:gd name="connsiteY2" fmla="*/ 4279 h 6864622"/>
              <a:gd name="connsiteX3" fmla="*/ 3361034 w 3362512"/>
              <a:gd name="connsiteY3" fmla="*/ 6859899 h 6864622"/>
              <a:gd name="connsiteX4" fmla="*/ 3056 w 3362512"/>
              <a:gd name="connsiteY4" fmla="*/ 6864622 h 6864622"/>
              <a:gd name="connsiteX5" fmla="*/ 1049 w 3362512"/>
              <a:gd name="connsiteY5" fmla="*/ 472090 h 6864622"/>
              <a:gd name="connsiteX6" fmla="*/ 2664540 w 3362512"/>
              <a:gd name="connsiteY6" fmla="*/ 467037 h 6864622"/>
              <a:gd name="connsiteX7" fmla="*/ 2877360 w 3362512"/>
              <a:gd name="connsiteY7" fmla="*/ 689282 h 6864622"/>
              <a:gd name="connsiteX8" fmla="*/ 3104929 w 3362512"/>
              <a:gd name="connsiteY8" fmla="*/ 469417 h 6864622"/>
              <a:gd name="connsiteX9" fmla="*/ 2883051 w 3362512"/>
              <a:gd name="connsiteY9" fmla="*/ 250479 h 6864622"/>
              <a:gd name="connsiteX10" fmla="*/ 2664540 w 3362512"/>
              <a:gd name="connsiteY10" fmla="*/ 467037 h 686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2512" h="6864622">
                <a:moveTo>
                  <a:pt x="1049" y="472090"/>
                </a:moveTo>
                <a:cubicBezTo>
                  <a:pt x="540" y="280486"/>
                  <a:pt x="2211" y="189610"/>
                  <a:pt x="0" y="0"/>
                </a:cubicBezTo>
                <a:cubicBezTo>
                  <a:pt x="169727" y="3331"/>
                  <a:pt x="1331469" y="2853"/>
                  <a:pt x="3361428" y="4279"/>
                </a:cubicBezTo>
                <a:cubicBezTo>
                  <a:pt x="3359672" y="160679"/>
                  <a:pt x="3364939" y="6667196"/>
                  <a:pt x="3361034" y="6859899"/>
                </a:cubicBezTo>
                <a:cubicBezTo>
                  <a:pt x="3162112" y="6866669"/>
                  <a:pt x="313745" y="6862248"/>
                  <a:pt x="3056" y="6864622"/>
                </a:cubicBezTo>
                <a:cubicBezTo>
                  <a:pt x="2627" y="6587210"/>
                  <a:pt x="1558" y="663694"/>
                  <a:pt x="1049" y="472090"/>
                </a:cubicBezTo>
                <a:close/>
                <a:moveTo>
                  <a:pt x="2664540" y="467037"/>
                </a:moveTo>
                <a:cubicBezTo>
                  <a:pt x="2663592" y="575890"/>
                  <a:pt x="2744431" y="684123"/>
                  <a:pt x="2877360" y="689282"/>
                </a:cubicBezTo>
                <a:cubicBezTo>
                  <a:pt x="3010289" y="694441"/>
                  <a:pt x="3102791" y="587398"/>
                  <a:pt x="3104929" y="469417"/>
                </a:cubicBezTo>
                <a:cubicBezTo>
                  <a:pt x="3107067" y="351436"/>
                  <a:pt x="3004074" y="248495"/>
                  <a:pt x="2883051" y="250479"/>
                </a:cubicBezTo>
                <a:cubicBezTo>
                  <a:pt x="2762028" y="252463"/>
                  <a:pt x="2665488" y="358184"/>
                  <a:pt x="2664540" y="467037"/>
                </a:cubicBezTo>
                <a:close/>
              </a:path>
            </a:pathLst>
          </a:custGeom>
        </p:spPr>
        <p:txBody>
          <a:bodyPr/>
          <a:lstStyle/>
          <a:p>
            <a:endParaRPr lang="ru-RU" dirty="0"/>
          </a:p>
        </p:txBody>
      </p:sp>
    </p:spTree>
    <p:extLst>
      <p:ext uri="{BB962C8B-B14F-4D97-AF65-F5344CB8AC3E}">
        <p14:creationId xmlns:p14="http://schemas.microsoft.com/office/powerpoint/2010/main" val="63328514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4 колонки ">
    <p:spTree>
      <p:nvGrpSpPr>
        <p:cNvPr id="1" name=""/>
        <p:cNvGrpSpPr/>
        <p:nvPr/>
      </p:nvGrpSpPr>
      <p:grpSpPr>
        <a:xfrm>
          <a:off x="0" y="0"/>
          <a:ext cx="0" cy="0"/>
          <a:chOff x="0" y="0"/>
          <a:chExt cx="0" cy="0"/>
        </a:xfrm>
      </p:grpSpPr>
      <p:sp>
        <p:nvSpPr>
          <p:cNvPr id="38" name="Рисунок 4"/>
          <p:cNvSpPr>
            <a:spLocks noGrp="1"/>
          </p:cNvSpPr>
          <p:nvPr>
            <p:ph type="pic" sz="quarter" idx="16" hasCustomPrompt="1"/>
          </p:nvPr>
        </p:nvSpPr>
        <p:spPr>
          <a:xfrm>
            <a:off x="417957" y="1736098"/>
            <a:ext cx="688181" cy="688181"/>
          </a:xfrm>
        </p:spPr>
        <p:txBody>
          <a:bodyPr>
            <a:normAutofit/>
          </a:bodyPr>
          <a:lstStyle>
            <a:lvl1pPr>
              <a:defRPr sz="1050" baseline="0"/>
            </a:lvl1pPr>
          </a:lstStyle>
          <a:p>
            <a:r>
              <a:rPr lang="ru-RU" dirty="0"/>
              <a:t>Место для иконки</a:t>
            </a:r>
          </a:p>
        </p:txBody>
      </p:sp>
      <p:sp>
        <p:nvSpPr>
          <p:cNvPr id="31" name="Рисунок 4"/>
          <p:cNvSpPr>
            <a:spLocks noGrp="1"/>
          </p:cNvSpPr>
          <p:nvPr>
            <p:ph type="pic" sz="quarter" idx="19" hasCustomPrompt="1"/>
          </p:nvPr>
        </p:nvSpPr>
        <p:spPr>
          <a:xfrm>
            <a:off x="2497763" y="1736098"/>
            <a:ext cx="688181" cy="688181"/>
          </a:xfrm>
        </p:spPr>
        <p:txBody>
          <a:bodyPr>
            <a:normAutofit/>
          </a:bodyPr>
          <a:lstStyle>
            <a:lvl1pPr>
              <a:defRPr sz="1050" baseline="0"/>
            </a:lvl1pPr>
          </a:lstStyle>
          <a:p>
            <a:r>
              <a:rPr lang="ru-RU" dirty="0"/>
              <a:t>Место для иконки</a:t>
            </a:r>
          </a:p>
        </p:txBody>
      </p:sp>
      <p:sp>
        <p:nvSpPr>
          <p:cNvPr id="40" name="Рисунок 4"/>
          <p:cNvSpPr>
            <a:spLocks noGrp="1"/>
          </p:cNvSpPr>
          <p:nvPr>
            <p:ph type="pic" sz="quarter" idx="22" hasCustomPrompt="1"/>
          </p:nvPr>
        </p:nvSpPr>
        <p:spPr>
          <a:xfrm>
            <a:off x="4590679" y="1736077"/>
            <a:ext cx="688181" cy="688181"/>
          </a:xfrm>
        </p:spPr>
        <p:txBody>
          <a:bodyPr>
            <a:normAutofit/>
          </a:bodyPr>
          <a:lstStyle>
            <a:lvl1pPr>
              <a:defRPr sz="1050" baseline="0"/>
            </a:lvl1pPr>
          </a:lstStyle>
          <a:p>
            <a:r>
              <a:rPr lang="ru-RU" dirty="0"/>
              <a:t>Место для иконки</a:t>
            </a:r>
          </a:p>
        </p:txBody>
      </p:sp>
      <p:sp>
        <p:nvSpPr>
          <p:cNvPr id="47" name="Рисунок 4"/>
          <p:cNvSpPr>
            <a:spLocks noGrp="1"/>
          </p:cNvSpPr>
          <p:nvPr>
            <p:ph type="pic" sz="quarter" idx="25" hasCustomPrompt="1"/>
          </p:nvPr>
        </p:nvSpPr>
        <p:spPr>
          <a:xfrm>
            <a:off x="6556786" y="1743907"/>
            <a:ext cx="688181" cy="688181"/>
          </a:xfrm>
        </p:spPr>
        <p:txBody>
          <a:bodyPr>
            <a:normAutofit/>
          </a:bodyPr>
          <a:lstStyle>
            <a:lvl1pPr>
              <a:defRPr sz="1050" baseline="0"/>
            </a:lvl1pPr>
          </a:lstStyle>
          <a:p>
            <a:r>
              <a:rPr lang="ru-RU" dirty="0"/>
              <a:t>Место для иконки</a:t>
            </a:r>
          </a:p>
        </p:txBody>
      </p:sp>
      <p:sp>
        <p:nvSpPr>
          <p:cNvPr id="16" name="Текст 15"/>
          <p:cNvSpPr>
            <a:spLocks noGrp="1"/>
          </p:cNvSpPr>
          <p:nvPr>
            <p:ph type="body" sz="quarter" idx="11" hasCustomPrompt="1"/>
          </p:nvPr>
        </p:nvSpPr>
        <p:spPr>
          <a:xfrm>
            <a:off x="357802" y="2578285"/>
            <a:ext cx="1567904" cy="297331"/>
          </a:xfrm>
        </p:spPr>
        <p:txBody>
          <a:bodyPr>
            <a:normAutofit/>
          </a:bodyPr>
          <a:lstStyle>
            <a:lvl1pPr>
              <a:defRPr sz="1200" b="1"/>
            </a:lvl1pPr>
          </a:lstStyle>
          <a:p>
            <a:pPr lvl="0"/>
            <a:r>
              <a:rPr lang="ru-RU" dirty="0"/>
              <a:t>Заголовок 2 уровня</a:t>
            </a:r>
          </a:p>
        </p:txBody>
      </p:sp>
      <p:sp>
        <p:nvSpPr>
          <p:cNvPr id="14" name="Текст 13"/>
          <p:cNvSpPr>
            <a:spLocks noGrp="1"/>
          </p:cNvSpPr>
          <p:nvPr>
            <p:ph type="body" sz="quarter" idx="10" hasCustomPrompt="1"/>
          </p:nvPr>
        </p:nvSpPr>
        <p:spPr>
          <a:xfrm>
            <a:off x="357802" y="2909051"/>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29" name="Текст 15"/>
          <p:cNvSpPr>
            <a:spLocks noGrp="1"/>
          </p:cNvSpPr>
          <p:nvPr>
            <p:ph type="body" sz="quarter" idx="17" hasCustomPrompt="1"/>
          </p:nvPr>
        </p:nvSpPr>
        <p:spPr>
          <a:xfrm>
            <a:off x="2437609" y="2578285"/>
            <a:ext cx="1567904" cy="297331"/>
          </a:xfrm>
        </p:spPr>
        <p:txBody>
          <a:bodyPr>
            <a:normAutofit/>
          </a:bodyPr>
          <a:lstStyle>
            <a:lvl1pPr>
              <a:defRPr sz="1200" b="1"/>
            </a:lvl1pPr>
          </a:lstStyle>
          <a:p>
            <a:pPr lvl="0"/>
            <a:r>
              <a:rPr lang="ru-RU" dirty="0"/>
              <a:t>Заголовок 2 уровня</a:t>
            </a:r>
          </a:p>
        </p:txBody>
      </p:sp>
      <p:sp>
        <p:nvSpPr>
          <p:cNvPr id="30" name="Текст 13"/>
          <p:cNvSpPr>
            <a:spLocks noGrp="1"/>
          </p:cNvSpPr>
          <p:nvPr>
            <p:ph type="body" sz="quarter" idx="18" hasCustomPrompt="1"/>
          </p:nvPr>
        </p:nvSpPr>
        <p:spPr>
          <a:xfrm>
            <a:off x="2437609" y="2909051"/>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36" name="Текст 15"/>
          <p:cNvSpPr>
            <a:spLocks noGrp="1"/>
          </p:cNvSpPr>
          <p:nvPr>
            <p:ph type="body" sz="quarter" idx="20" hasCustomPrompt="1"/>
          </p:nvPr>
        </p:nvSpPr>
        <p:spPr>
          <a:xfrm>
            <a:off x="4530525" y="2578264"/>
            <a:ext cx="1567904" cy="297331"/>
          </a:xfrm>
        </p:spPr>
        <p:txBody>
          <a:bodyPr>
            <a:normAutofit/>
          </a:bodyPr>
          <a:lstStyle>
            <a:lvl1pPr>
              <a:defRPr sz="1200" b="1"/>
            </a:lvl1pPr>
          </a:lstStyle>
          <a:p>
            <a:pPr lvl="0"/>
            <a:r>
              <a:rPr lang="ru-RU" dirty="0"/>
              <a:t>Заголовок 2 уровня</a:t>
            </a:r>
          </a:p>
        </p:txBody>
      </p:sp>
      <p:sp>
        <p:nvSpPr>
          <p:cNvPr id="39" name="Текст 13"/>
          <p:cNvSpPr>
            <a:spLocks noGrp="1"/>
          </p:cNvSpPr>
          <p:nvPr>
            <p:ph type="body" sz="quarter" idx="21" hasCustomPrompt="1"/>
          </p:nvPr>
        </p:nvSpPr>
        <p:spPr>
          <a:xfrm>
            <a:off x="4530525" y="2909030"/>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sp>
        <p:nvSpPr>
          <p:cNvPr id="45" name="Текст 15"/>
          <p:cNvSpPr>
            <a:spLocks noGrp="1"/>
          </p:cNvSpPr>
          <p:nvPr>
            <p:ph type="body" sz="quarter" idx="23" hasCustomPrompt="1"/>
          </p:nvPr>
        </p:nvSpPr>
        <p:spPr>
          <a:xfrm>
            <a:off x="6496631" y="2586094"/>
            <a:ext cx="1567904" cy="297331"/>
          </a:xfrm>
        </p:spPr>
        <p:txBody>
          <a:bodyPr>
            <a:normAutofit/>
          </a:bodyPr>
          <a:lstStyle>
            <a:lvl1pPr>
              <a:defRPr sz="1200" b="1"/>
            </a:lvl1pPr>
          </a:lstStyle>
          <a:p>
            <a:pPr lvl="0"/>
            <a:r>
              <a:rPr lang="ru-RU" dirty="0"/>
              <a:t>Заголовок 2 уровня</a:t>
            </a:r>
          </a:p>
        </p:txBody>
      </p:sp>
      <p:sp>
        <p:nvSpPr>
          <p:cNvPr id="46" name="Текст 13"/>
          <p:cNvSpPr>
            <a:spLocks noGrp="1"/>
          </p:cNvSpPr>
          <p:nvPr>
            <p:ph type="body" sz="quarter" idx="24" hasCustomPrompt="1"/>
          </p:nvPr>
        </p:nvSpPr>
        <p:spPr>
          <a:xfrm>
            <a:off x="6496631" y="2916860"/>
            <a:ext cx="1729922" cy="1785048"/>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a:p>
            <a:pPr lvl="0"/>
            <a:endParaRPr lang="ru-RU" dirty="0"/>
          </a:p>
        </p:txBody>
      </p:sp>
      <p:pic>
        <p:nvPicPr>
          <p:cNvPr id="48" name="Рисунок 4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0400" y="174934"/>
            <a:ext cx="326883" cy="326883"/>
          </a:xfrm>
          <a:prstGeom prst="rect">
            <a:avLst/>
          </a:prstGeom>
        </p:spPr>
      </p:pic>
      <p:sp>
        <p:nvSpPr>
          <p:cNvPr id="20" name="Subtitle 2"/>
          <p:cNvSpPr>
            <a:spLocks noGrp="1"/>
          </p:cNvSpPr>
          <p:nvPr>
            <p:ph type="subTitle" idx="1" hasCustomPrompt="1"/>
          </p:nvPr>
        </p:nvSpPr>
        <p:spPr>
          <a:xfrm>
            <a:off x="346393" y="797244"/>
            <a:ext cx="7966522" cy="392581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Образец подзаголовка, образец подзаголовка, образец подзаголовка, образец подзаголовка, образец подзаголовка, образец подзаголовка</a:t>
            </a:r>
            <a:endParaRPr lang="en-US" dirty="0"/>
          </a:p>
        </p:txBody>
      </p:sp>
      <p:sp>
        <p:nvSpPr>
          <p:cNvPr id="34" name="Текст 13"/>
          <p:cNvSpPr>
            <a:spLocks noGrp="1"/>
          </p:cNvSpPr>
          <p:nvPr>
            <p:ph type="body" sz="quarter" idx="26" hasCustomPrompt="1"/>
          </p:nvPr>
        </p:nvSpPr>
        <p:spPr>
          <a:xfrm>
            <a:off x="346807"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35" name="Title Placeholder 1"/>
          <p:cNvSpPr>
            <a:spLocks noGrp="1"/>
          </p:cNvSpPr>
          <p:nvPr>
            <p:ph type="title" hasCustomPrompt="1"/>
          </p:nvPr>
        </p:nvSpPr>
        <p:spPr>
          <a:xfrm>
            <a:off x="343581" y="390117"/>
            <a:ext cx="7976813" cy="394528"/>
          </a:xfrm>
          <a:prstGeom prst="rect">
            <a:avLst/>
          </a:prstGeom>
        </p:spPr>
        <p:txBody>
          <a:bodyPr vert="horz" lIns="91440" tIns="45720" rIns="91440" bIns="45720" rtlCol="0" anchor="t">
            <a:normAutofit/>
          </a:bodyPr>
          <a:lstStyle>
            <a:lvl1pPr>
              <a:defRPr>
                <a:solidFill>
                  <a:schemeClr val="tx1"/>
                </a:solidFill>
              </a:defRPr>
            </a:lvl1pPr>
          </a:lstStyle>
          <a:p>
            <a:r>
              <a:rPr lang="ru-RU" dirty="0"/>
              <a:t>Образец заголовка </a:t>
            </a:r>
            <a:endParaRPr lang="en-US" dirty="0"/>
          </a:p>
        </p:txBody>
      </p:sp>
    </p:spTree>
    <p:extLst>
      <p:ext uri="{BB962C8B-B14F-4D97-AF65-F5344CB8AC3E}">
        <p14:creationId xmlns:p14="http://schemas.microsoft.com/office/powerpoint/2010/main" val="26604835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Страница с таблицой">
    <p:spTree>
      <p:nvGrpSpPr>
        <p:cNvPr id="1" name=""/>
        <p:cNvGrpSpPr/>
        <p:nvPr/>
      </p:nvGrpSpPr>
      <p:grpSpPr>
        <a:xfrm>
          <a:off x="0" y="0"/>
          <a:ext cx="0" cy="0"/>
          <a:chOff x="0" y="0"/>
          <a:chExt cx="0" cy="0"/>
        </a:xfrm>
      </p:grpSpPr>
      <p:sp>
        <p:nvSpPr>
          <p:cNvPr id="4" name="Таблица 3"/>
          <p:cNvSpPr>
            <a:spLocks noGrp="1"/>
          </p:cNvSpPr>
          <p:nvPr>
            <p:ph type="tbl" sz="quarter" idx="10"/>
          </p:nvPr>
        </p:nvSpPr>
        <p:spPr>
          <a:xfrm>
            <a:off x="431006" y="1256110"/>
            <a:ext cx="7804298" cy="3178969"/>
          </a:xfrm>
        </p:spPr>
        <p:txBody>
          <a:bodyPr/>
          <a:lstStyle>
            <a:lvl1pPr>
              <a:defRPr baseline="0"/>
            </a:lvl1pPr>
          </a:lstStyle>
          <a:p>
            <a:r>
              <a:rPr lang="ru-RU" dirty="0"/>
              <a:t>Вставка таблицы</a:t>
            </a:r>
          </a:p>
        </p:txBody>
      </p:sp>
      <p:pic>
        <p:nvPicPr>
          <p:cNvPr id="11" name="Рисунок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2450" y="184913"/>
            <a:ext cx="326883" cy="326883"/>
          </a:xfrm>
          <a:prstGeom prst="rect">
            <a:avLst/>
          </a:prstGeom>
        </p:spPr>
      </p:pic>
      <p:pic>
        <p:nvPicPr>
          <p:cNvPr id="10" name="Рисунок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2450" y="184913"/>
            <a:ext cx="326883" cy="326883"/>
          </a:xfrm>
          <a:prstGeom prst="rect">
            <a:avLst/>
          </a:prstGeom>
        </p:spPr>
      </p:pic>
      <p:sp>
        <p:nvSpPr>
          <p:cNvPr id="39" name="Subtitle 2"/>
          <p:cNvSpPr txBox="1">
            <a:spLocks/>
          </p:cNvSpPr>
          <p:nvPr userDrawn="1"/>
        </p:nvSpPr>
        <p:spPr>
          <a:xfrm>
            <a:off x="354886" y="797244"/>
            <a:ext cx="7966522" cy="3925817"/>
          </a:xfrm>
          <a:prstGeom prst="rect">
            <a:avLst/>
          </a:prstGeom>
        </p:spPr>
        <p:txBody>
          <a:bodyPr vert="horz" lIns="68580" tIns="34290" rIns="68580" bIns="3429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sz="1500" dirty="0"/>
              <a:t>Количество исследований удобства положения</a:t>
            </a:r>
            <a:endParaRPr lang="en-US" sz="1500" dirty="0"/>
          </a:p>
        </p:txBody>
      </p:sp>
      <p:sp>
        <p:nvSpPr>
          <p:cNvPr id="46" name="Текст 13"/>
          <p:cNvSpPr>
            <a:spLocks noGrp="1"/>
          </p:cNvSpPr>
          <p:nvPr>
            <p:ph type="body" sz="quarter" idx="23" hasCustomPrompt="1"/>
          </p:nvPr>
        </p:nvSpPr>
        <p:spPr>
          <a:xfrm>
            <a:off x="355300"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47" name="Title Placeholder 1"/>
          <p:cNvSpPr txBox="1">
            <a:spLocks/>
          </p:cNvSpPr>
          <p:nvPr userDrawn="1"/>
        </p:nvSpPr>
        <p:spPr>
          <a:xfrm>
            <a:off x="352074" y="390118"/>
            <a:ext cx="7976813" cy="510077"/>
          </a:xfrm>
          <a:prstGeom prst="rect">
            <a:avLst/>
          </a:prstGeom>
        </p:spPr>
        <p:txBody>
          <a:bodyPr vert="horz" lIns="68580" tIns="34290" rIns="68580" bIns="3429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ru-RU" sz="2700" dirty="0"/>
              <a:t>Опрос пользователей в мобильном приложении</a:t>
            </a:r>
            <a:endParaRPr lang="en-US" sz="2700" dirty="0"/>
          </a:p>
        </p:txBody>
      </p:sp>
    </p:spTree>
    <p:extLst>
      <p:ext uri="{BB962C8B-B14F-4D97-AF65-F5344CB8AC3E}">
        <p14:creationId xmlns:p14="http://schemas.microsoft.com/office/powerpoint/2010/main" val="184949903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Страница с диаграммой">
    <p:spTree>
      <p:nvGrpSpPr>
        <p:cNvPr id="1" name=""/>
        <p:cNvGrpSpPr/>
        <p:nvPr/>
      </p:nvGrpSpPr>
      <p:grpSpPr>
        <a:xfrm>
          <a:off x="0" y="0"/>
          <a:ext cx="0" cy="0"/>
          <a:chOff x="0" y="0"/>
          <a:chExt cx="0" cy="0"/>
        </a:xfrm>
      </p:grpSpPr>
      <p:sp>
        <p:nvSpPr>
          <p:cNvPr id="12" name="Title Placeholder 1"/>
          <p:cNvSpPr>
            <a:spLocks noGrp="1"/>
          </p:cNvSpPr>
          <p:nvPr>
            <p:ph type="title" hasCustomPrompt="1"/>
          </p:nvPr>
        </p:nvSpPr>
        <p:spPr>
          <a:xfrm>
            <a:off x="355748" y="391216"/>
            <a:ext cx="7886700" cy="416270"/>
          </a:xfrm>
          <a:prstGeom prst="rect">
            <a:avLst/>
          </a:prstGeom>
        </p:spPr>
        <p:txBody>
          <a:bodyPr vert="horz" lIns="91440" tIns="45720" rIns="91440" bIns="45720" rtlCol="0" anchor="t">
            <a:normAutofit/>
          </a:bodyPr>
          <a:lstStyle>
            <a:lvl1pPr>
              <a:defRPr/>
            </a:lvl1pPr>
          </a:lstStyle>
          <a:p>
            <a:r>
              <a:rPr lang="ru-RU" dirty="0"/>
              <a:t>Численность персонала и регион</a:t>
            </a:r>
            <a:endParaRPr lang="en-US" dirty="0"/>
          </a:p>
        </p:txBody>
      </p:sp>
      <p:pic>
        <p:nvPicPr>
          <p:cNvPr id="11" name="Рисунок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2450" y="184913"/>
            <a:ext cx="326883" cy="326883"/>
          </a:xfrm>
          <a:prstGeom prst="rect">
            <a:avLst/>
          </a:prstGeom>
        </p:spPr>
      </p:pic>
      <p:pic>
        <p:nvPicPr>
          <p:cNvPr id="10" name="Рисунок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2450" y="184913"/>
            <a:ext cx="326883" cy="326883"/>
          </a:xfrm>
          <a:prstGeom prst="rect">
            <a:avLst/>
          </a:prstGeom>
        </p:spPr>
      </p:pic>
      <p:sp>
        <p:nvSpPr>
          <p:cNvPr id="17" name="Текст 13"/>
          <p:cNvSpPr>
            <a:spLocks noGrp="1"/>
          </p:cNvSpPr>
          <p:nvPr>
            <p:ph type="body" sz="quarter" idx="11" hasCustomPrompt="1"/>
          </p:nvPr>
        </p:nvSpPr>
        <p:spPr>
          <a:xfrm>
            <a:off x="373750" y="4374783"/>
            <a:ext cx="7951667" cy="540545"/>
          </a:xfrm>
        </p:spPr>
        <p:txBody>
          <a:bodyPr>
            <a:normAutofit/>
          </a:bodyPr>
          <a:lstStyle>
            <a:lvl1pPr>
              <a:defRPr sz="825" baseline="0"/>
            </a:lvl1pPr>
          </a:lstStyle>
          <a:p>
            <a:pPr lvl="0"/>
            <a:r>
              <a:rPr lang="ru-RU" dirty="0"/>
              <a:t>Исследование подготовлено на основании: анонимного онлайн-опроса, проведенного в период с 21 декабря 2015 г. по 14 января 2016 г. среди клиентов Банка данных заработных плат </a:t>
            </a:r>
            <a:r>
              <a:rPr lang="ru-RU" dirty="0" err="1"/>
              <a:t>HeadHunter</a:t>
            </a:r>
            <a:r>
              <a:rPr lang="ru-RU" dirty="0"/>
              <a:t> и участников Лиги HR-экспертов </a:t>
            </a:r>
            <a:r>
              <a:rPr lang="ru-RU" dirty="0" err="1"/>
              <a:t>HeadHunter</a:t>
            </a:r>
            <a:endParaRPr lang="ru-RU" dirty="0"/>
          </a:p>
        </p:txBody>
      </p:sp>
      <p:sp>
        <p:nvSpPr>
          <p:cNvPr id="18" name="Диаграмма 4"/>
          <p:cNvSpPr>
            <a:spLocks noGrp="1"/>
          </p:cNvSpPr>
          <p:nvPr>
            <p:ph type="chart" sz="quarter" idx="13"/>
          </p:nvPr>
        </p:nvSpPr>
        <p:spPr>
          <a:xfrm>
            <a:off x="4653009" y="1572816"/>
            <a:ext cx="3159351" cy="2430065"/>
          </a:xfrm>
        </p:spPr>
        <p:txBody>
          <a:bodyPr/>
          <a:lstStyle/>
          <a:p>
            <a:endParaRPr lang="ru-RU"/>
          </a:p>
        </p:txBody>
      </p:sp>
      <p:sp>
        <p:nvSpPr>
          <p:cNvPr id="19" name="Диаграмма 4"/>
          <p:cNvSpPr>
            <a:spLocks noGrp="1"/>
          </p:cNvSpPr>
          <p:nvPr>
            <p:ph type="chart" sz="quarter" idx="14"/>
          </p:nvPr>
        </p:nvSpPr>
        <p:spPr>
          <a:xfrm>
            <a:off x="440163" y="1572815"/>
            <a:ext cx="3159351" cy="2430065"/>
          </a:xfrm>
        </p:spPr>
        <p:txBody>
          <a:bodyPr/>
          <a:lstStyle/>
          <a:p>
            <a:endParaRPr lang="ru-RU"/>
          </a:p>
        </p:txBody>
      </p:sp>
      <p:sp>
        <p:nvSpPr>
          <p:cNvPr id="9" name="Текст 13"/>
          <p:cNvSpPr>
            <a:spLocks noGrp="1"/>
          </p:cNvSpPr>
          <p:nvPr>
            <p:ph type="body" sz="quarter" idx="22" hasCustomPrompt="1"/>
          </p:nvPr>
        </p:nvSpPr>
        <p:spPr>
          <a:xfrm>
            <a:off x="368238" y="231729"/>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3" name="Subtitle 2"/>
          <p:cNvSpPr>
            <a:spLocks noGrp="1"/>
          </p:cNvSpPr>
          <p:nvPr>
            <p:ph type="subTitle" idx="1" hasCustomPrompt="1"/>
          </p:nvPr>
        </p:nvSpPr>
        <p:spPr>
          <a:xfrm>
            <a:off x="359463" y="1105249"/>
            <a:ext cx="7878080" cy="341654"/>
          </a:xfrm>
        </p:spPr>
        <p:txBody>
          <a:bodyPr>
            <a:normAutofit/>
          </a:bodyPr>
          <a:lstStyle>
            <a:lvl1pPr marL="0" indent="0" algn="l">
              <a:buNone/>
              <a:defRPr sz="1350" b="1"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Численность персонала</a:t>
            </a:r>
            <a:endParaRPr lang="en-US" dirty="0"/>
          </a:p>
        </p:txBody>
      </p:sp>
    </p:spTree>
    <p:extLst>
      <p:ext uri="{BB962C8B-B14F-4D97-AF65-F5344CB8AC3E}">
        <p14:creationId xmlns:p14="http://schemas.microsoft.com/office/powerpoint/2010/main" val="190715783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скриншоты">
    <p:spTree>
      <p:nvGrpSpPr>
        <p:cNvPr id="1" name=""/>
        <p:cNvGrpSpPr/>
        <p:nvPr/>
      </p:nvGrpSpPr>
      <p:grpSpPr>
        <a:xfrm>
          <a:off x="0" y="0"/>
          <a:ext cx="0" cy="0"/>
          <a:chOff x="0" y="0"/>
          <a:chExt cx="0" cy="0"/>
        </a:xfrm>
      </p:grpSpPr>
      <p:pic>
        <p:nvPicPr>
          <p:cNvPr id="11" name="Рисунок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2450" y="184913"/>
            <a:ext cx="326883" cy="326883"/>
          </a:xfrm>
          <a:prstGeom prst="rect">
            <a:avLst/>
          </a:prstGeom>
        </p:spPr>
      </p:pic>
      <p:sp>
        <p:nvSpPr>
          <p:cNvPr id="4" name="Рисунок 3"/>
          <p:cNvSpPr>
            <a:spLocks noGrp="1"/>
          </p:cNvSpPr>
          <p:nvPr>
            <p:ph type="pic" sz="quarter" idx="10"/>
          </p:nvPr>
        </p:nvSpPr>
        <p:spPr>
          <a:xfrm>
            <a:off x="430940" y="1194198"/>
            <a:ext cx="1819342" cy="3213756"/>
          </a:xfrm>
        </p:spPr>
        <p:txBody>
          <a:bodyPr/>
          <a:lstStyle/>
          <a:p>
            <a:endParaRPr lang="ru-RU" dirty="0"/>
          </a:p>
        </p:txBody>
      </p:sp>
      <p:sp>
        <p:nvSpPr>
          <p:cNvPr id="14" name="Рисунок 3"/>
          <p:cNvSpPr>
            <a:spLocks noGrp="1"/>
          </p:cNvSpPr>
          <p:nvPr>
            <p:ph type="pic" sz="quarter" idx="11"/>
          </p:nvPr>
        </p:nvSpPr>
        <p:spPr>
          <a:xfrm>
            <a:off x="2600781" y="1194198"/>
            <a:ext cx="1819342" cy="3213756"/>
          </a:xfrm>
        </p:spPr>
        <p:txBody>
          <a:bodyPr/>
          <a:lstStyle/>
          <a:p>
            <a:endParaRPr lang="ru-RU"/>
          </a:p>
        </p:txBody>
      </p:sp>
      <p:sp>
        <p:nvSpPr>
          <p:cNvPr id="15" name="Рисунок 3"/>
          <p:cNvSpPr>
            <a:spLocks noGrp="1"/>
          </p:cNvSpPr>
          <p:nvPr>
            <p:ph type="pic" sz="quarter" idx="12"/>
          </p:nvPr>
        </p:nvSpPr>
        <p:spPr>
          <a:xfrm>
            <a:off x="4770623" y="1194198"/>
            <a:ext cx="1819342" cy="3213756"/>
          </a:xfrm>
        </p:spPr>
        <p:txBody>
          <a:bodyPr/>
          <a:lstStyle/>
          <a:p>
            <a:endParaRPr lang="ru-RU"/>
          </a:p>
        </p:txBody>
      </p:sp>
      <p:sp>
        <p:nvSpPr>
          <p:cNvPr id="16" name="Рисунок 3"/>
          <p:cNvSpPr>
            <a:spLocks noGrp="1"/>
          </p:cNvSpPr>
          <p:nvPr>
            <p:ph type="pic" sz="quarter" idx="13"/>
          </p:nvPr>
        </p:nvSpPr>
        <p:spPr>
          <a:xfrm>
            <a:off x="6940464" y="1194198"/>
            <a:ext cx="1819342" cy="3213756"/>
          </a:xfrm>
        </p:spPr>
        <p:txBody>
          <a:bodyPr/>
          <a:lstStyle/>
          <a:p>
            <a:endParaRPr lang="ru-RU" dirty="0"/>
          </a:p>
        </p:txBody>
      </p:sp>
      <p:sp>
        <p:nvSpPr>
          <p:cNvPr id="28" name="Текст 13"/>
          <p:cNvSpPr>
            <a:spLocks noGrp="1"/>
          </p:cNvSpPr>
          <p:nvPr>
            <p:ph type="body" sz="quarter" idx="22" hasCustomPrompt="1"/>
          </p:nvPr>
        </p:nvSpPr>
        <p:spPr>
          <a:xfrm>
            <a:off x="355300"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29" name="Title Placeholder 1"/>
          <p:cNvSpPr txBox="1">
            <a:spLocks/>
          </p:cNvSpPr>
          <p:nvPr userDrawn="1"/>
        </p:nvSpPr>
        <p:spPr>
          <a:xfrm>
            <a:off x="352074" y="390117"/>
            <a:ext cx="7976813" cy="507447"/>
          </a:xfrm>
          <a:prstGeom prst="rect">
            <a:avLst/>
          </a:prstGeom>
        </p:spPr>
        <p:txBody>
          <a:bodyPr vert="horz" lIns="68580" tIns="34290" rIns="68580" bIns="3429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ru-RU" sz="2700" dirty="0"/>
              <a:t>Много скриншотов на одном</a:t>
            </a:r>
            <a:r>
              <a:rPr lang="ru-RU" sz="2700" baseline="0" dirty="0"/>
              <a:t> экране</a:t>
            </a:r>
            <a:endParaRPr lang="en-US" sz="2700" dirty="0"/>
          </a:p>
        </p:txBody>
      </p:sp>
    </p:spTree>
    <p:extLst>
      <p:ext uri="{BB962C8B-B14F-4D97-AF65-F5344CB8AC3E}">
        <p14:creationId xmlns:p14="http://schemas.microsoft.com/office/powerpoint/2010/main" val="396125016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_clicme">
    <p:spTree>
      <p:nvGrpSpPr>
        <p:cNvPr id="1" name=""/>
        <p:cNvGrpSpPr/>
        <p:nvPr/>
      </p:nvGrpSpPr>
      <p:grpSpPr>
        <a:xfrm>
          <a:off x="0" y="0"/>
          <a:ext cx="0" cy="0"/>
          <a:chOff x="0" y="0"/>
          <a:chExt cx="0" cy="0"/>
        </a:xfrm>
      </p:grpSpPr>
      <p:sp>
        <p:nvSpPr>
          <p:cNvPr id="4" name="Прямоугольник 3"/>
          <p:cNvSpPr/>
          <p:nvPr userDrawn="1"/>
        </p:nvSpPr>
        <p:spPr>
          <a:xfrm>
            <a:off x="4814887" y="1607247"/>
            <a:ext cx="4329113" cy="3175146"/>
          </a:xfrm>
          <a:prstGeom prst="rect">
            <a:avLst/>
          </a:prstGeom>
          <a:solidFill>
            <a:srgbClr val="CCD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9" name="Текст 13"/>
          <p:cNvSpPr>
            <a:spLocks noGrp="1"/>
          </p:cNvSpPr>
          <p:nvPr>
            <p:ph type="body" sz="quarter" idx="11" hasCustomPrompt="1"/>
          </p:nvPr>
        </p:nvSpPr>
        <p:spPr>
          <a:xfrm>
            <a:off x="359004" y="1612249"/>
            <a:ext cx="2997078" cy="689471"/>
          </a:xfrm>
        </p:spPr>
        <p:txBody>
          <a:bodyPr>
            <a:normAutofit/>
          </a:bodyPr>
          <a:lstStyle>
            <a:lvl1pPr marL="108000" indent="-108000">
              <a:lnSpc>
                <a:spcPct val="100000"/>
              </a:lnSpc>
              <a:buFont typeface="Arial" panose="020B0604020202020204" pitchFamily="34" charset="0"/>
              <a:buChar char="•"/>
              <a:defRPr sz="1050" baseline="0"/>
            </a:lvl1pPr>
          </a:lstStyle>
          <a:p>
            <a:pPr lvl="0"/>
            <a:r>
              <a:rPr lang="ru-RU" dirty="0"/>
              <a:t>Индивидуальные настройки </a:t>
            </a:r>
            <a:r>
              <a:rPr lang="ru-RU" dirty="0" err="1"/>
              <a:t>таргетинга</a:t>
            </a:r>
            <a:r>
              <a:rPr lang="ru-RU" dirty="0"/>
              <a:t> (регион, пол, возраст, доход и знание языков) позволяют общаться с нужной аудиторией. </a:t>
            </a:r>
          </a:p>
          <a:p>
            <a:pPr lvl="0"/>
            <a:endParaRPr lang="ru-RU" dirty="0"/>
          </a:p>
        </p:txBody>
      </p:sp>
      <p:sp>
        <p:nvSpPr>
          <p:cNvPr id="25" name="Текст 13"/>
          <p:cNvSpPr>
            <a:spLocks noGrp="1"/>
          </p:cNvSpPr>
          <p:nvPr>
            <p:ph type="body" sz="quarter" idx="17" hasCustomPrompt="1"/>
          </p:nvPr>
        </p:nvSpPr>
        <p:spPr>
          <a:xfrm>
            <a:off x="358749" y="2287324"/>
            <a:ext cx="2997333" cy="689471"/>
          </a:xfrm>
        </p:spPr>
        <p:txBody>
          <a:bodyPr>
            <a:normAutofit/>
          </a:bodyPr>
          <a:lstStyle>
            <a:lvl1pPr marL="108000" indent="-108000">
              <a:lnSpc>
                <a:spcPct val="100000"/>
              </a:lnSpc>
              <a:buFont typeface="Arial" panose="020B0604020202020204" pitchFamily="34" charset="0"/>
              <a:buChar char="•"/>
              <a:defRPr sz="1050" baseline="0"/>
            </a:lvl1pPr>
          </a:lstStyle>
          <a:p>
            <a:pPr lvl="0"/>
            <a:r>
              <a:rPr lang="ru-RU" dirty="0"/>
              <a:t>Широкий охват: нужный кандидат увидит объявление на всех ресурсах hh.ru, в социальных сетях и поисковых системах. </a:t>
            </a:r>
          </a:p>
          <a:p>
            <a:pPr lvl="0"/>
            <a:endParaRPr lang="ru-RU" dirty="0"/>
          </a:p>
        </p:txBody>
      </p:sp>
      <p:sp>
        <p:nvSpPr>
          <p:cNvPr id="26" name="Текст 13"/>
          <p:cNvSpPr>
            <a:spLocks noGrp="1"/>
          </p:cNvSpPr>
          <p:nvPr>
            <p:ph type="body" sz="quarter" idx="18" hasCustomPrompt="1"/>
          </p:nvPr>
        </p:nvSpPr>
        <p:spPr>
          <a:xfrm>
            <a:off x="359004" y="2976795"/>
            <a:ext cx="2997078" cy="515026"/>
          </a:xfrm>
        </p:spPr>
        <p:txBody>
          <a:bodyPr>
            <a:normAutofit/>
          </a:bodyPr>
          <a:lstStyle>
            <a:lvl1pPr marL="108000" indent="-108000">
              <a:lnSpc>
                <a:spcPct val="100000"/>
              </a:lnSpc>
              <a:buFont typeface="Arial" panose="020B0604020202020204" pitchFamily="34" charset="0"/>
              <a:buChar char="•"/>
              <a:defRPr sz="1050" baseline="0"/>
            </a:lvl1pPr>
          </a:lstStyle>
          <a:p>
            <a:pPr lvl="0"/>
            <a:r>
              <a:rPr lang="ru-RU" dirty="0"/>
              <a:t>Фиксированная стоимость гарантированного перехода: 20 руб. – регионы, 30 руб. – Москва. </a:t>
            </a:r>
          </a:p>
          <a:p>
            <a:pPr lvl="0"/>
            <a:endParaRPr lang="ru-RU" dirty="0"/>
          </a:p>
        </p:txBody>
      </p:sp>
      <p:sp>
        <p:nvSpPr>
          <p:cNvPr id="16" name="Subtitle 2"/>
          <p:cNvSpPr>
            <a:spLocks noGrp="1"/>
          </p:cNvSpPr>
          <p:nvPr>
            <p:ph type="subTitle" idx="1" hasCustomPrompt="1"/>
          </p:nvPr>
        </p:nvSpPr>
        <p:spPr>
          <a:xfrm>
            <a:off x="348604" y="807295"/>
            <a:ext cx="7976813" cy="405210"/>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Создайте рекламное объявление за пару кликов, и нужные кандидаты увидят его в проектах «</a:t>
            </a:r>
            <a:r>
              <a:rPr lang="ru-RU" dirty="0" err="1"/>
              <a:t>Яндекс.Директ</a:t>
            </a:r>
            <a:r>
              <a:rPr lang="ru-RU" dirty="0"/>
              <a:t>», «</a:t>
            </a:r>
            <a:r>
              <a:rPr lang="ru-RU" dirty="0" err="1"/>
              <a:t>ВКонтакте</a:t>
            </a:r>
            <a:r>
              <a:rPr lang="ru-RU" dirty="0"/>
              <a:t>», hh.ru, «Одноклассники», «Мой Мир».</a:t>
            </a:r>
            <a:endParaRPr lang="en-US" dirty="0"/>
          </a:p>
        </p:txBody>
      </p:sp>
      <p:sp>
        <p:nvSpPr>
          <p:cNvPr id="17" name="Title Placeholder 1"/>
          <p:cNvSpPr>
            <a:spLocks noGrp="1"/>
          </p:cNvSpPr>
          <p:nvPr>
            <p:ph type="title" hasCustomPrompt="1"/>
          </p:nvPr>
        </p:nvSpPr>
        <p:spPr>
          <a:xfrm>
            <a:off x="348604" y="390440"/>
            <a:ext cx="7976813" cy="413284"/>
          </a:xfrm>
          <a:prstGeom prst="rect">
            <a:avLst/>
          </a:prstGeom>
        </p:spPr>
        <p:txBody>
          <a:bodyPr vert="horz" lIns="91440" tIns="45720" rIns="91440" bIns="45720" rtlCol="0" anchor="t">
            <a:normAutofit/>
          </a:bodyPr>
          <a:lstStyle>
            <a:lvl1pPr>
              <a:defRPr/>
            </a:lvl1pPr>
          </a:lstStyle>
          <a:p>
            <a:r>
              <a:rPr lang="en-US" dirty="0" err="1"/>
              <a:t>Clickme</a:t>
            </a:r>
            <a:endParaRPr lang="en-US" dirty="0"/>
          </a:p>
        </p:txBody>
      </p:sp>
      <p:sp>
        <p:nvSpPr>
          <p:cNvPr id="38" name="Текст 13"/>
          <p:cNvSpPr>
            <a:spLocks noGrp="1"/>
          </p:cNvSpPr>
          <p:nvPr>
            <p:ph type="body" sz="quarter" idx="19" hasCustomPrompt="1"/>
          </p:nvPr>
        </p:nvSpPr>
        <p:spPr>
          <a:xfrm>
            <a:off x="358749" y="3491821"/>
            <a:ext cx="2997333" cy="471478"/>
          </a:xfrm>
        </p:spPr>
        <p:txBody>
          <a:bodyPr>
            <a:normAutofit/>
          </a:bodyPr>
          <a:lstStyle>
            <a:lvl1pPr marL="108000" indent="-108000">
              <a:lnSpc>
                <a:spcPct val="100000"/>
              </a:lnSpc>
              <a:buFont typeface="Arial" panose="020B0604020202020204" pitchFamily="34" charset="0"/>
              <a:buChar char="•"/>
              <a:defRPr sz="1050" baseline="0"/>
            </a:lvl1pPr>
          </a:lstStyle>
          <a:p>
            <a:pPr lvl="0"/>
            <a:r>
              <a:rPr lang="ru-RU" dirty="0"/>
              <a:t>Готовый шаблон рекламного объявления, вам не понадобится дизайнер. </a:t>
            </a:r>
          </a:p>
        </p:txBody>
      </p:sp>
      <p:sp>
        <p:nvSpPr>
          <p:cNvPr id="39" name="Текст 13"/>
          <p:cNvSpPr>
            <a:spLocks noGrp="1"/>
          </p:cNvSpPr>
          <p:nvPr>
            <p:ph type="body" sz="quarter" idx="20" hasCustomPrompt="1"/>
          </p:nvPr>
        </p:nvSpPr>
        <p:spPr>
          <a:xfrm>
            <a:off x="368238" y="4005396"/>
            <a:ext cx="2987844" cy="471478"/>
          </a:xfrm>
        </p:spPr>
        <p:txBody>
          <a:bodyPr>
            <a:normAutofit/>
          </a:bodyPr>
          <a:lstStyle>
            <a:lvl1pPr marL="108000" indent="-108000">
              <a:lnSpc>
                <a:spcPct val="100000"/>
              </a:lnSpc>
              <a:buFont typeface="Arial" panose="020B0604020202020204" pitchFamily="34" charset="0"/>
              <a:buChar char="•"/>
              <a:defRPr sz="1050" baseline="0"/>
            </a:lvl1pPr>
          </a:lstStyle>
          <a:p>
            <a:pPr lvl="0"/>
            <a:r>
              <a:rPr lang="ru-RU" dirty="0"/>
              <a:t>Быстрый доступ к статистике и документам в личном кабинете.</a:t>
            </a:r>
          </a:p>
        </p:txBody>
      </p:sp>
      <p:sp>
        <p:nvSpPr>
          <p:cNvPr id="3" name="Рисунок 2"/>
          <p:cNvSpPr>
            <a:spLocks noGrp="1"/>
          </p:cNvSpPr>
          <p:nvPr>
            <p:ph type="pic" sz="quarter" idx="21"/>
          </p:nvPr>
        </p:nvSpPr>
        <p:spPr>
          <a:xfrm>
            <a:off x="4814887" y="1612107"/>
            <a:ext cx="4329113" cy="3146887"/>
          </a:xfrm>
        </p:spPr>
        <p:txBody>
          <a:bodyPr/>
          <a:lstStyle/>
          <a:p>
            <a:endParaRPr lang="ru-RU"/>
          </a:p>
        </p:txBody>
      </p:sp>
      <p:sp>
        <p:nvSpPr>
          <p:cNvPr id="18" name="Текст 13"/>
          <p:cNvSpPr>
            <a:spLocks noGrp="1"/>
          </p:cNvSpPr>
          <p:nvPr>
            <p:ph type="body" sz="quarter" idx="22" hasCustomPrompt="1"/>
          </p:nvPr>
        </p:nvSpPr>
        <p:spPr>
          <a:xfrm>
            <a:off x="355300" y="229348"/>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Tree>
    <p:extLst>
      <p:ext uri="{BB962C8B-B14F-4D97-AF65-F5344CB8AC3E}">
        <p14:creationId xmlns:p14="http://schemas.microsoft.com/office/powerpoint/2010/main" val="218879137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HR">
    <p:spTree>
      <p:nvGrpSpPr>
        <p:cNvPr id="1" name=""/>
        <p:cNvGrpSpPr/>
        <p:nvPr/>
      </p:nvGrpSpPr>
      <p:grpSpPr>
        <a:xfrm>
          <a:off x="0" y="0"/>
          <a:ext cx="0" cy="0"/>
          <a:chOff x="0" y="0"/>
          <a:chExt cx="0" cy="0"/>
        </a:xfrm>
      </p:grpSpPr>
      <p:sp>
        <p:nvSpPr>
          <p:cNvPr id="51" name="Рисунок 4"/>
          <p:cNvSpPr>
            <a:spLocks noGrp="1"/>
          </p:cNvSpPr>
          <p:nvPr>
            <p:ph type="pic" sz="quarter" idx="20"/>
          </p:nvPr>
        </p:nvSpPr>
        <p:spPr>
          <a:xfrm>
            <a:off x="2411629" y="1767312"/>
            <a:ext cx="1052513" cy="1052513"/>
          </a:xfrm>
        </p:spPr>
        <p:txBody>
          <a:bodyPr/>
          <a:lstStyle/>
          <a:p>
            <a:endParaRPr lang="ru-RU"/>
          </a:p>
        </p:txBody>
      </p:sp>
      <p:sp>
        <p:nvSpPr>
          <p:cNvPr id="16" name="Текст 15"/>
          <p:cNvSpPr>
            <a:spLocks noGrp="1"/>
          </p:cNvSpPr>
          <p:nvPr>
            <p:ph type="body" sz="quarter" idx="11" hasCustomPrompt="1"/>
          </p:nvPr>
        </p:nvSpPr>
        <p:spPr>
          <a:xfrm>
            <a:off x="357802" y="2973159"/>
            <a:ext cx="1567904" cy="297331"/>
          </a:xfrm>
        </p:spPr>
        <p:txBody>
          <a:bodyPr>
            <a:normAutofit/>
          </a:bodyPr>
          <a:lstStyle>
            <a:lvl1pPr>
              <a:defRPr sz="1350" b="1"/>
            </a:lvl1pPr>
          </a:lstStyle>
          <a:p>
            <a:pPr lvl="0"/>
            <a:r>
              <a:rPr lang="ru-RU" dirty="0"/>
              <a:t>Ричард </a:t>
            </a:r>
            <a:r>
              <a:rPr lang="ru-RU" dirty="0" err="1"/>
              <a:t>Мосли</a:t>
            </a:r>
            <a:endParaRPr lang="ru-RU" dirty="0"/>
          </a:p>
        </p:txBody>
      </p:sp>
      <p:sp>
        <p:nvSpPr>
          <p:cNvPr id="18" name="Subtitle 2"/>
          <p:cNvSpPr>
            <a:spLocks noGrp="1"/>
          </p:cNvSpPr>
          <p:nvPr>
            <p:ph type="subTitle" idx="1" hasCustomPrompt="1"/>
          </p:nvPr>
        </p:nvSpPr>
        <p:spPr>
          <a:xfrm>
            <a:off x="369535" y="834525"/>
            <a:ext cx="5796905" cy="482341"/>
          </a:xfrm>
        </p:spPr>
        <p:txBody>
          <a:bodyPr>
            <a:normAutofit/>
          </a:bodyPr>
          <a:lstStyle>
            <a:lvl1pPr marL="0" indent="0" algn="l">
              <a:lnSpc>
                <a:spcPts val="1200"/>
              </a:lnSpc>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Умному бизнесу — умные технологии! </a:t>
            </a:r>
          </a:p>
          <a:p>
            <a:r>
              <a:rPr lang="ru-RU" dirty="0"/>
              <a:t>30 сентября – 1 октября, Москва</a:t>
            </a:r>
            <a:endParaRPr lang="en-US" dirty="0"/>
          </a:p>
        </p:txBody>
      </p:sp>
      <p:sp>
        <p:nvSpPr>
          <p:cNvPr id="12" name="Title Placeholder 1"/>
          <p:cNvSpPr>
            <a:spLocks noGrp="1"/>
          </p:cNvSpPr>
          <p:nvPr>
            <p:ph type="title" hasCustomPrompt="1"/>
          </p:nvPr>
        </p:nvSpPr>
        <p:spPr>
          <a:xfrm>
            <a:off x="345033" y="390079"/>
            <a:ext cx="5817836" cy="389755"/>
          </a:xfrm>
          <a:prstGeom prst="rect">
            <a:avLst/>
          </a:prstGeom>
        </p:spPr>
        <p:txBody>
          <a:bodyPr vert="horz" lIns="91440" tIns="45720" rIns="91440" bIns="45720" rtlCol="0" anchor="t">
            <a:normAutofit/>
          </a:bodyPr>
          <a:lstStyle>
            <a:lvl1pPr>
              <a:defRPr baseline="0"/>
            </a:lvl1pPr>
          </a:lstStyle>
          <a:p>
            <a:r>
              <a:rPr lang="en-US" dirty="0"/>
              <a:t>HR Digital 2018</a:t>
            </a:r>
          </a:p>
        </p:txBody>
      </p:sp>
      <p:sp>
        <p:nvSpPr>
          <p:cNvPr id="14" name="Текст 13"/>
          <p:cNvSpPr>
            <a:spLocks noGrp="1"/>
          </p:cNvSpPr>
          <p:nvPr>
            <p:ph type="body" sz="quarter" idx="10" hasCustomPrompt="1"/>
          </p:nvPr>
        </p:nvSpPr>
        <p:spPr>
          <a:xfrm>
            <a:off x="357802" y="3273828"/>
            <a:ext cx="1626251" cy="8423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a:t>Глобальный </a:t>
            </a:r>
            <a:r>
              <a:rPr lang="ru-RU" dirty="0" err="1"/>
              <a:t>вицепрезидент</a:t>
            </a:r>
            <a:r>
              <a:rPr lang="ru-RU" dirty="0"/>
              <a:t> по стратегии </a:t>
            </a:r>
            <a:r>
              <a:rPr lang="ru-RU" dirty="0" err="1"/>
              <a:t>Universum</a:t>
            </a:r>
            <a:endParaRPr lang="ru-RU" dirty="0"/>
          </a:p>
        </p:txBody>
      </p:sp>
      <p:sp>
        <p:nvSpPr>
          <p:cNvPr id="47" name="Текст 15"/>
          <p:cNvSpPr>
            <a:spLocks noGrp="1"/>
          </p:cNvSpPr>
          <p:nvPr>
            <p:ph type="body" sz="quarter" idx="15" hasCustomPrompt="1"/>
          </p:nvPr>
        </p:nvSpPr>
        <p:spPr>
          <a:xfrm>
            <a:off x="2338367" y="2978813"/>
            <a:ext cx="1567904" cy="297331"/>
          </a:xfrm>
        </p:spPr>
        <p:txBody>
          <a:bodyPr>
            <a:normAutofit/>
          </a:bodyPr>
          <a:lstStyle>
            <a:lvl1pPr>
              <a:defRPr sz="1350" b="1"/>
            </a:lvl1pPr>
          </a:lstStyle>
          <a:p>
            <a:pPr lvl="0"/>
            <a:r>
              <a:rPr lang="ru-RU" dirty="0"/>
              <a:t>Эрик Ван </a:t>
            </a:r>
            <a:r>
              <a:rPr lang="ru-RU" dirty="0" err="1"/>
              <a:t>Вульпен</a:t>
            </a:r>
            <a:endParaRPr lang="ru-RU" dirty="0"/>
          </a:p>
        </p:txBody>
      </p:sp>
      <p:sp>
        <p:nvSpPr>
          <p:cNvPr id="48" name="Текст 13"/>
          <p:cNvSpPr>
            <a:spLocks noGrp="1"/>
          </p:cNvSpPr>
          <p:nvPr>
            <p:ph type="body" sz="quarter" idx="16" hasCustomPrompt="1"/>
          </p:nvPr>
        </p:nvSpPr>
        <p:spPr>
          <a:xfrm>
            <a:off x="2338367" y="3279482"/>
            <a:ext cx="1626251" cy="8423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en-US" dirty="0" err="1"/>
              <a:t>Основатель</a:t>
            </a:r>
            <a:r>
              <a:rPr lang="en-US" dirty="0"/>
              <a:t> Academy to Innovate HR</a:t>
            </a:r>
            <a:endParaRPr lang="ru-RU" dirty="0"/>
          </a:p>
        </p:txBody>
      </p:sp>
      <p:sp>
        <p:nvSpPr>
          <p:cNvPr id="49" name="Текст 15"/>
          <p:cNvSpPr>
            <a:spLocks noGrp="1"/>
          </p:cNvSpPr>
          <p:nvPr>
            <p:ph type="body" sz="quarter" idx="17" hasCustomPrompt="1"/>
          </p:nvPr>
        </p:nvSpPr>
        <p:spPr>
          <a:xfrm>
            <a:off x="4511521" y="2962143"/>
            <a:ext cx="1567904" cy="297331"/>
          </a:xfrm>
        </p:spPr>
        <p:txBody>
          <a:bodyPr>
            <a:normAutofit/>
          </a:bodyPr>
          <a:lstStyle>
            <a:lvl1pPr>
              <a:defRPr sz="1350" b="1"/>
            </a:lvl1pPr>
          </a:lstStyle>
          <a:p>
            <a:pPr lvl="0"/>
            <a:r>
              <a:rPr lang="ru-RU" dirty="0"/>
              <a:t>Карен </a:t>
            </a:r>
            <a:r>
              <a:rPr lang="ru-RU" dirty="0" err="1"/>
              <a:t>Азулай</a:t>
            </a:r>
            <a:endParaRPr lang="ru-RU" dirty="0"/>
          </a:p>
        </p:txBody>
      </p:sp>
      <p:sp>
        <p:nvSpPr>
          <p:cNvPr id="50" name="Текст 13"/>
          <p:cNvSpPr>
            <a:spLocks noGrp="1"/>
          </p:cNvSpPr>
          <p:nvPr>
            <p:ph type="body" sz="quarter" idx="18" hasCustomPrompt="1"/>
          </p:nvPr>
        </p:nvSpPr>
        <p:spPr>
          <a:xfrm>
            <a:off x="4511521" y="3262811"/>
            <a:ext cx="1785022" cy="842364"/>
          </a:xfr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125" baseline="0"/>
            </a:lvl1pPr>
          </a:lstStyle>
          <a:p>
            <a:pPr lvl="0"/>
            <a:r>
              <a:rPr lang="ru-RU" dirty="0" err="1"/>
              <a:t>Сооснователь</a:t>
            </a:r>
            <a:r>
              <a:rPr lang="ru-RU" dirty="0"/>
              <a:t> </a:t>
            </a:r>
            <a:r>
              <a:rPr lang="en-US" dirty="0" err="1"/>
              <a:t>HRTech</a:t>
            </a:r>
            <a:r>
              <a:rPr lang="en-US" dirty="0"/>
              <a:t> Nation, HR Tech </a:t>
            </a:r>
            <a:r>
              <a:rPr lang="ru-RU" dirty="0"/>
              <a:t>евангелист</a:t>
            </a:r>
          </a:p>
        </p:txBody>
      </p:sp>
      <p:sp>
        <p:nvSpPr>
          <p:cNvPr id="5" name="Рисунок 4"/>
          <p:cNvSpPr>
            <a:spLocks noGrp="1"/>
          </p:cNvSpPr>
          <p:nvPr>
            <p:ph type="pic" sz="quarter" idx="19"/>
          </p:nvPr>
        </p:nvSpPr>
        <p:spPr>
          <a:xfrm>
            <a:off x="428625" y="1762125"/>
            <a:ext cx="1052513" cy="1052513"/>
          </a:xfrm>
        </p:spPr>
        <p:txBody>
          <a:bodyPr/>
          <a:lstStyle/>
          <a:p>
            <a:endParaRPr lang="ru-RU"/>
          </a:p>
        </p:txBody>
      </p:sp>
      <p:sp>
        <p:nvSpPr>
          <p:cNvPr id="52" name="Рисунок 4"/>
          <p:cNvSpPr>
            <a:spLocks noGrp="1"/>
          </p:cNvSpPr>
          <p:nvPr>
            <p:ph type="pic" sz="quarter" idx="21"/>
          </p:nvPr>
        </p:nvSpPr>
        <p:spPr>
          <a:xfrm>
            <a:off x="4564162" y="1767312"/>
            <a:ext cx="1052513" cy="1052513"/>
          </a:xfrm>
        </p:spPr>
        <p:txBody>
          <a:bodyPr/>
          <a:lstStyle/>
          <a:p>
            <a:endParaRPr lang="ru-RU"/>
          </a:p>
        </p:txBody>
      </p:sp>
      <p:sp>
        <p:nvSpPr>
          <p:cNvPr id="17" name="Текст 13"/>
          <p:cNvSpPr>
            <a:spLocks noGrp="1"/>
          </p:cNvSpPr>
          <p:nvPr>
            <p:ph type="body" sz="quarter" idx="22" hasCustomPrompt="1"/>
          </p:nvPr>
        </p:nvSpPr>
        <p:spPr>
          <a:xfrm>
            <a:off x="357523" y="228157"/>
            <a:ext cx="5805346"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23" name="Прямоугольник 14"/>
          <p:cNvSpPr/>
          <p:nvPr userDrawn="1"/>
        </p:nvSpPr>
        <p:spPr>
          <a:xfrm>
            <a:off x="6623441" y="0"/>
            <a:ext cx="2520558" cy="5143500"/>
          </a:xfrm>
          <a:custGeom>
            <a:avLst/>
            <a:gdLst>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 name="connsiteX0" fmla="*/ 0 w 3360744"/>
              <a:gd name="connsiteY0" fmla="*/ 0 h 6858000"/>
              <a:gd name="connsiteX1" fmla="*/ 3360744 w 3360744"/>
              <a:gd name="connsiteY1" fmla="*/ 0 h 6858000"/>
              <a:gd name="connsiteX2" fmla="*/ 3360744 w 3360744"/>
              <a:gd name="connsiteY2" fmla="*/ 6858000 h 6858000"/>
              <a:gd name="connsiteX3" fmla="*/ 0 w 3360744"/>
              <a:gd name="connsiteY3" fmla="*/ 6858000 h 6858000"/>
              <a:gd name="connsiteX4" fmla="*/ 0 w 33607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0744" h="6858000">
                <a:moveTo>
                  <a:pt x="0" y="0"/>
                </a:moveTo>
                <a:lnTo>
                  <a:pt x="3360744" y="0"/>
                </a:lnTo>
                <a:lnTo>
                  <a:pt x="3360744" y="6858000"/>
                </a:lnTo>
                <a:lnTo>
                  <a:pt x="0" y="6858000"/>
                </a:lnTo>
                <a:cubicBezTo>
                  <a:pt x="4763" y="6591300"/>
                  <a:pt x="0" y="2286000"/>
                  <a:pt x="0" y="0"/>
                </a:cubicBezTo>
                <a:close/>
              </a:path>
            </a:pathLst>
          </a:custGeom>
          <a:solidFill>
            <a:srgbClr val="ADB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4" name="Овал 23"/>
          <p:cNvSpPr/>
          <p:nvPr userDrawn="1"/>
        </p:nvSpPr>
        <p:spPr>
          <a:xfrm>
            <a:off x="8595448" y="159334"/>
            <a:ext cx="387191" cy="387191"/>
          </a:xfrm>
          <a:prstGeom prst="ellipse">
            <a:avLst/>
          </a:prstGeom>
          <a:solidFill>
            <a:srgbClr val="E1011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a:p>
        </p:txBody>
      </p:sp>
      <p:pic>
        <p:nvPicPr>
          <p:cNvPr id="25" name="Рисунок 2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4687" y="184913"/>
            <a:ext cx="326883" cy="326883"/>
          </a:xfrm>
          <a:prstGeom prst="rect">
            <a:avLst/>
          </a:prstGeom>
          <a:noFill/>
        </p:spPr>
      </p:pic>
      <p:sp>
        <p:nvSpPr>
          <p:cNvPr id="26" name="Рисунок 23"/>
          <p:cNvSpPr>
            <a:spLocks noGrp="1"/>
          </p:cNvSpPr>
          <p:nvPr>
            <p:ph type="pic" sz="quarter" idx="23"/>
          </p:nvPr>
        </p:nvSpPr>
        <p:spPr>
          <a:xfrm>
            <a:off x="6623229" y="-2281"/>
            <a:ext cx="2521884" cy="5148467"/>
          </a:xfrm>
          <a:custGeom>
            <a:avLst/>
            <a:gdLst>
              <a:gd name="connsiteX0" fmla="*/ 0 w 3360737"/>
              <a:gd name="connsiteY0" fmla="*/ 2236788 h 4473575"/>
              <a:gd name="connsiteX1" fmla="*/ 1680369 w 3360737"/>
              <a:gd name="connsiteY1" fmla="*/ 0 h 4473575"/>
              <a:gd name="connsiteX2" fmla="*/ 3360738 w 3360737"/>
              <a:gd name="connsiteY2" fmla="*/ 2236788 h 4473575"/>
              <a:gd name="connsiteX3" fmla="*/ 1680369 w 3360737"/>
              <a:gd name="connsiteY3" fmla="*/ 4473576 h 4473575"/>
              <a:gd name="connsiteX4" fmla="*/ 0 w 3360737"/>
              <a:gd name="connsiteY4" fmla="*/ 2236788 h 4473575"/>
              <a:gd name="connsiteX5" fmla="*/ 840184 w 3360737"/>
              <a:gd name="connsiteY5" fmla="*/ 2236788 h 4473575"/>
              <a:gd name="connsiteX6" fmla="*/ 1680368 w 3360737"/>
              <a:gd name="connsiteY6" fmla="*/ 3633391 h 4473575"/>
              <a:gd name="connsiteX7" fmla="*/ 2520552 w 3360737"/>
              <a:gd name="connsiteY7" fmla="*/ 2236788 h 4473575"/>
              <a:gd name="connsiteX8" fmla="*/ 1680368 w 3360737"/>
              <a:gd name="connsiteY8" fmla="*/ 840185 h 4473575"/>
              <a:gd name="connsiteX9" fmla="*/ 840184 w 3360737"/>
              <a:gd name="connsiteY9" fmla="*/ 2236788 h 4473575"/>
              <a:gd name="connsiteX0" fmla="*/ 0 w 3360738"/>
              <a:gd name="connsiteY0" fmla="*/ 2236788 h 4473576"/>
              <a:gd name="connsiteX1" fmla="*/ 1680369 w 3360738"/>
              <a:gd name="connsiteY1" fmla="*/ 0 h 4473576"/>
              <a:gd name="connsiteX2" fmla="*/ 3360738 w 3360738"/>
              <a:gd name="connsiteY2" fmla="*/ 2236788 h 4473576"/>
              <a:gd name="connsiteX3" fmla="*/ 1680369 w 3360738"/>
              <a:gd name="connsiteY3" fmla="*/ 4473576 h 4473576"/>
              <a:gd name="connsiteX4" fmla="*/ 0 w 3360738"/>
              <a:gd name="connsiteY4" fmla="*/ 2236788 h 4473576"/>
              <a:gd name="connsiteX5" fmla="*/ 840184 w 3360738"/>
              <a:gd name="connsiteY5" fmla="*/ 2236788 h 4473576"/>
              <a:gd name="connsiteX6" fmla="*/ 1680368 w 3360738"/>
              <a:gd name="connsiteY6" fmla="*/ 3633391 h 4473576"/>
              <a:gd name="connsiteX7" fmla="*/ 2520552 w 3360738"/>
              <a:gd name="connsiteY7" fmla="*/ 2236788 h 4473576"/>
              <a:gd name="connsiteX8" fmla="*/ 1680368 w 3360738"/>
              <a:gd name="connsiteY8" fmla="*/ 840185 h 4473576"/>
              <a:gd name="connsiteX9" fmla="*/ 840184 w 3360738"/>
              <a:gd name="connsiteY9" fmla="*/ 2236788 h 4473576"/>
              <a:gd name="connsiteX0" fmla="*/ 38062 w 3410351"/>
              <a:gd name="connsiteY0" fmla="*/ 2236788 h 5970602"/>
              <a:gd name="connsiteX1" fmla="*/ 1718431 w 3410351"/>
              <a:gd name="connsiteY1" fmla="*/ 0 h 5970602"/>
              <a:gd name="connsiteX2" fmla="*/ 3398800 w 3410351"/>
              <a:gd name="connsiteY2" fmla="*/ 2236788 h 5970602"/>
              <a:gd name="connsiteX3" fmla="*/ 982056 w 3410351"/>
              <a:gd name="connsiteY3" fmla="*/ 5970602 h 5970602"/>
              <a:gd name="connsiteX4" fmla="*/ 38062 w 3410351"/>
              <a:gd name="connsiteY4" fmla="*/ 2236788 h 5970602"/>
              <a:gd name="connsiteX5" fmla="*/ 878246 w 3410351"/>
              <a:gd name="connsiteY5" fmla="*/ 2236788 h 5970602"/>
              <a:gd name="connsiteX6" fmla="*/ 1718430 w 3410351"/>
              <a:gd name="connsiteY6" fmla="*/ 3633391 h 5970602"/>
              <a:gd name="connsiteX7" fmla="*/ 2558614 w 3410351"/>
              <a:gd name="connsiteY7" fmla="*/ 2236788 h 5970602"/>
              <a:gd name="connsiteX8" fmla="*/ 1718430 w 3410351"/>
              <a:gd name="connsiteY8" fmla="*/ 840185 h 5970602"/>
              <a:gd name="connsiteX9" fmla="*/ 878246 w 3410351"/>
              <a:gd name="connsiteY9" fmla="*/ 2236788 h 5970602"/>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219626 w 3588910"/>
              <a:gd name="connsiteY0" fmla="*/ 2329967 h 6063781"/>
              <a:gd name="connsiteX1" fmla="*/ 143944 w 3588910"/>
              <a:gd name="connsiteY1" fmla="*/ 611068 h 6063781"/>
              <a:gd name="connsiteX2" fmla="*/ 1899995 w 3588910"/>
              <a:gd name="connsiteY2" fmla="*/ 93179 h 6063781"/>
              <a:gd name="connsiteX3" fmla="*/ 3580364 w 3588910"/>
              <a:gd name="connsiteY3" fmla="*/ 2329967 h 6063781"/>
              <a:gd name="connsiteX4" fmla="*/ 1163620 w 3588910"/>
              <a:gd name="connsiteY4" fmla="*/ 6063781 h 6063781"/>
              <a:gd name="connsiteX5" fmla="*/ 219626 w 3588910"/>
              <a:gd name="connsiteY5" fmla="*/ 2329967 h 6063781"/>
              <a:gd name="connsiteX6" fmla="*/ 1059810 w 3588910"/>
              <a:gd name="connsiteY6" fmla="*/ 2329967 h 6063781"/>
              <a:gd name="connsiteX7" fmla="*/ 1899994 w 3588910"/>
              <a:gd name="connsiteY7" fmla="*/ 3726570 h 6063781"/>
              <a:gd name="connsiteX8" fmla="*/ 2740178 w 3588910"/>
              <a:gd name="connsiteY8" fmla="*/ 2329967 h 6063781"/>
              <a:gd name="connsiteX9" fmla="*/ 1899994 w 3588910"/>
              <a:gd name="connsiteY9" fmla="*/ 933364 h 6063781"/>
              <a:gd name="connsiteX10" fmla="*/ 1059810 w 3588910"/>
              <a:gd name="connsiteY10" fmla="*/ 2329967 h 6063781"/>
              <a:gd name="connsiteX0" fmla="*/ 316173 w 3861203"/>
              <a:gd name="connsiteY0" fmla="*/ 2358847 h 6092661"/>
              <a:gd name="connsiteX1" fmla="*/ 240491 w 3861203"/>
              <a:gd name="connsiteY1" fmla="*/ 639948 h 6092661"/>
              <a:gd name="connsiteX2" fmla="*/ 3307452 w 3861203"/>
              <a:gd name="connsiteY2" fmla="*/ 89691 h 6092661"/>
              <a:gd name="connsiteX3" fmla="*/ 3676911 w 3861203"/>
              <a:gd name="connsiteY3" fmla="*/ 2358847 h 6092661"/>
              <a:gd name="connsiteX4" fmla="*/ 1260167 w 3861203"/>
              <a:gd name="connsiteY4" fmla="*/ 6092661 h 6092661"/>
              <a:gd name="connsiteX5" fmla="*/ 316173 w 3861203"/>
              <a:gd name="connsiteY5" fmla="*/ 2358847 h 6092661"/>
              <a:gd name="connsiteX6" fmla="*/ 1156357 w 3861203"/>
              <a:gd name="connsiteY6" fmla="*/ 2358847 h 6092661"/>
              <a:gd name="connsiteX7" fmla="*/ 1996541 w 3861203"/>
              <a:gd name="connsiteY7" fmla="*/ 3755450 h 6092661"/>
              <a:gd name="connsiteX8" fmla="*/ 2836725 w 3861203"/>
              <a:gd name="connsiteY8" fmla="*/ 2358847 h 6092661"/>
              <a:gd name="connsiteX9" fmla="*/ 1996541 w 3861203"/>
              <a:gd name="connsiteY9" fmla="*/ 962244 h 6092661"/>
              <a:gd name="connsiteX10" fmla="*/ 1156357 w 3861203"/>
              <a:gd name="connsiteY10" fmla="*/ 2358847 h 6092661"/>
              <a:gd name="connsiteX0" fmla="*/ 316173 w 3728126"/>
              <a:gd name="connsiteY0" fmla="*/ 2613450 h 6877363"/>
              <a:gd name="connsiteX1" fmla="*/ 240491 w 3728126"/>
              <a:gd name="connsiteY1" fmla="*/ 894551 h 6877363"/>
              <a:gd name="connsiteX2" fmla="*/ 3307452 w 3728126"/>
              <a:gd name="connsiteY2" fmla="*/ 344294 h 6877363"/>
              <a:gd name="connsiteX3" fmla="*/ 3482702 w 3728126"/>
              <a:gd name="connsiteY3" fmla="*/ 6206314 h 6877363"/>
              <a:gd name="connsiteX4" fmla="*/ 1260167 w 3728126"/>
              <a:gd name="connsiteY4" fmla="*/ 6347264 h 6877363"/>
              <a:gd name="connsiteX5" fmla="*/ 316173 w 3728126"/>
              <a:gd name="connsiteY5" fmla="*/ 2613450 h 6877363"/>
              <a:gd name="connsiteX6" fmla="*/ 1156357 w 3728126"/>
              <a:gd name="connsiteY6" fmla="*/ 2613450 h 6877363"/>
              <a:gd name="connsiteX7" fmla="*/ 1996541 w 3728126"/>
              <a:gd name="connsiteY7" fmla="*/ 4010053 h 6877363"/>
              <a:gd name="connsiteX8" fmla="*/ 2836725 w 3728126"/>
              <a:gd name="connsiteY8" fmla="*/ 2613450 h 6877363"/>
              <a:gd name="connsiteX9" fmla="*/ 1996541 w 3728126"/>
              <a:gd name="connsiteY9" fmla="*/ 1216847 h 6877363"/>
              <a:gd name="connsiteX10" fmla="*/ 1156357 w 3728126"/>
              <a:gd name="connsiteY10" fmla="*/ 2613450 h 6877363"/>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613450 h 7045040"/>
              <a:gd name="connsiteX1" fmla="*/ 206667 w 3757847"/>
              <a:gd name="connsiteY1" fmla="*/ 894551 h 7045040"/>
              <a:gd name="connsiteX2" fmla="*/ 3273628 w 3757847"/>
              <a:gd name="connsiteY2" fmla="*/ 344294 h 7045040"/>
              <a:gd name="connsiteX3" fmla="*/ 3448878 w 3757847"/>
              <a:gd name="connsiteY3" fmla="*/ 6206314 h 7045040"/>
              <a:gd name="connsiteX4" fmla="*/ 303851 w 3757847"/>
              <a:gd name="connsiteY4" fmla="*/ 6630485 h 7045040"/>
              <a:gd name="connsiteX5" fmla="*/ 282349 w 3757847"/>
              <a:gd name="connsiteY5" fmla="*/ 2613450 h 7045040"/>
              <a:gd name="connsiteX6" fmla="*/ 1122533 w 3757847"/>
              <a:gd name="connsiteY6" fmla="*/ 2613450 h 7045040"/>
              <a:gd name="connsiteX7" fmla="*/ 1962717 w 3757847"/>
              <a:gd name="connsiteY7" fmla="*/ 4010053 h 7045040"/>
              <a:gd name="connsiteX8" fmla="*/ 2802901 w 3757847"/>
              <a:gd name="connsiteY8" fmla="*/ 2613450 h 7045040"/>
              <a:gd name="connsiteX9" fmla="*/ 1962717 w 3757847"/>
              <a:gd name="connsiteY9" fmla="*/ 1216847 h 7045040"/>
              <a:gd name="connsiteX10" fmla="*/ 1122533 w 3757847"/>
              <a:gd name="connsiteY10" fmla="*/ 2613450 h 7045040"/>
              <a:gd name="connsiteX0" fmla="*/ 282349 w 3757847"/>
              <a:gd name="connsiteY0" fmla="*/ 2561430 h 6993020"/>
              <a:gd name="connsiteX1" fmla="*/ 206667 w 3757847"/>
              <a:gd name="connsiteY1" fmla="*/ 842531 h 6993020"/>
              <a:gd name="connsiteX2" fmla="*/ 3273628 w 3757847"/>
              <a:gd name="connsiteY2" fmla="*/ 292274 h 6993020"/>
              <a:gd name="connsiteX3" fmla="*/ 3448878 w 3757847"/>
              <a:gd name="connsiteY3" fmla="*/ 6154294 h 6993020"/>
              <a:gd name="connsiteX4" fmla="*/ 303851 w 3757847"/>
              <a:gd name="connsiteY4" fmla="*/ 6578465 h 6993020"/>
              <a:gd name="connsiteX5" fmla="*/ 282349 w 3757847"/>
              <a:gd name="connsiteY5" fmla="*/ 2561430 h 6993020"/>
              <a:gd name="connsiteX6" fmla="*/ 1122533 w 3757847"/>
              <a:gd name="connsiteY6" fmla="*/ 2561430 h 6993020"/>
              <a:gd name="connsiteX7" fmla="*/ 1962717 w 3757847"/>
              <a:gd name="connsiteY7" fmla="*/ 3958033 h 6993020"/>
              <a:gd name="connsiteX8" fmla="*/ 2802901 w 3757847"/>
              <a:gd name="connsiteY8" fmla="*/ 2561430 h 6993020"/>
              <a:gd name="connsiteX9" fmla="*/ 1962717 w 3757847"/>
              <a:gd name="connsiteY9" fmla="*/ 1164827 h 6993020"/>
              <a:gd name="connsiteX10" fmla="*/ 1122533 w 3757847"/>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690555"/>
              <a:gd name="connsiteY0" fmla="*/ 2561430 h 6993020"/>
              <a:gd name="connsiteX1" fmla="*/ 139375 w 3690555"/>
              <a:gd name="connsiteY1" fmla="*/ 842531 h 6993020"/>
              <a:gd name="connsiteX2" fmla="*/ 3206336 w 3690555"/>
              <a:gd name="connsiteY2" fmla="*/ 292274 h 6993020"/>
              <a:gd name="connsiteX3" fmla="*/ 3381586 w 3690555"/>
              <a:gd name="connsiteY3" fmla="*/ 6154294 h 6993020"/>
              <a:gd name="connsiteX4" fmla="*/ 236559 w 3690555"/>
              <a:gd name="connsiteY4" fmla="*/ 6578465 h 6993020"/>
              <a:gd name="connsiteX5" fmla="*/ 215057 w 3690555"/>
              <a:gd name="connsiteY5" fmla="*/ 2561430 h 6993020"/>
              <a:gd name="connsiteX6" fmla="*/ 1055241 w 3690555"/>
              <a:gd name="connsiteY6" fmla="*/ 2561430 h 6993020"/>
              <a:gd name="connsiteX7" fmla="*/ 1895425 w 3690555"/>
              <a:gd name="connsiteY7" fmla="*/ 3958033 h 6993020"/>
              <a:gd name="connsiteX8" fmla="*/ 2735609 w 3690555"/>
              <a:gd name="connsiteY8" fmla="*/ 2561430 h 6993020"/>
              <a:gd name="connsiteX9" fmla="*/ 1895425 w 3690555"/>
              <a:gd name="connsiteY9" fmla="*/ 1164827 h 6993020"/>
              <a:gd name="connsiteX10" fmla="*/ 1055241 w 3690555"/>
              <a:gd name="connsiteY10" fmla="*/ 2561430 h 6993020"/>
              <a:gd name="connsiteX0" fmla="*/ 215057 w 3551385"/>
              <a:gd name="connsiteY0" fmla="*/ 2561430 h 6993020"/>
              <a:gd name="connsiteX1" fmla="*/ 139375 w 3551385"/>
              <a:gd name="connsiteY1" fmla="*/ 842531 h 6993020"/>
              <a:gd name="connsiteX2" fmla="*/ 3206336 w 3551385"/>
              <a:gd name="connsiteY2" fmla="*/ 292274 h 6993020"/>
              <a:gd name="connsiteX3" fmla="*/ 3381586 w 3551385"/>
              <a:gd name="connsiteY3" fmla="*/ 6154294 h 6993020"/>
              <a:gd name="connsiteX4" fmla="*/ 236559 w 3551385"/>
              <a:gd name="connsiteY4" fmla="*/ 6578465 h 6993020"/>
              <a:gd name="connsiteX5" fmla="*/ 215057 w 3551385"/>
              <a:gd name="connsiteY5" fmla="*/ 2561430 h 6993020"/>
              <a:gd name="connsiteX6" fmla="*/ 1055241 w 3551385"/>
              <a:gd name="connsiteY6" fmla="*/ 2561430 h 6993020"/>
              <a:gd name="connsiteX7" fmla="*/ 1895425 w 3551385"/>
              <a:gd name="connsiteY7" fmla="*/ 3958033 h 6993020"/>
              <a:gd name="connsiteX8" fmla="*/ 2735609 w 3551385"/>
              <a:gd name="connsiteY8" fmla="*/ 2561430 h 6993020"/>
              <a:gd name="connsiteX9" fmla="*/ 1895425 w 3551385"/>
              <a:gd name="connsiteY9" fmla="*/ 1164827 h 6993020"/>
              <a:gd name="connsiteX10" fmla="*/ 1055241 w 3551385"/>
              <a:gd name="connsiteY10" fmla="*/ 2561430 h 6993020"/>
              <a:gd name="connsiteX0" fmla="*/ 215057 w 3674735"/>
              <a:gd name="connsiteY0" fmla="*/ 2499473 h 6927147"/>
              <a:gd name="connsiteX1" fmla="*/ 139375 w 3674735"/>
              <a:gd name="connsiteY1" fmla="*/ 780574 h 6927147"/>
              <a:gd name="connsiteX2" fmla="*/ 3594753 w 3674735"/>
              <a:gd name="connsiteY2" fmla="*/ 303145 h 6927147"/>
              <a:gd name="connsiteX3" fmla="*/ 3381586 w 3674735"/>
              <a:gd name="connsiteY3" fmla="*/ 6092337 h 6927147"/>
              <a:gd name="connsiteX4" fmla="*/ 236559 w 3674735"/>
              <a:gd name="connsiteY4" fmla="*/ 6516508 h 6927147"/>
              <a:gd name="connsiteX5" fmla="*/ 215057 w 3674735"/>
              <a:gd name="connsiteY5" fmla="*/ 2499473 h 6927147"/>
              <a:gd name="connsiteX6" fmla="*/ 1055241 w 3674735"/>
              <a:gd name="connsiteY6" fmla="*/ 2499473 h 6927147"/>
              <a:gd name="connsiteX7" fmla="*/ 1895425 w 3674735"/>
              <a:gd name="connsiteY7" fmla="*/ 3896076 h 6927147"/>
              <a:gd name="connsiteX8" fmla="*/ 2735609 w 3674735"/>
              <a:gd name="connsiteY8" fmla="*/ 2499473 h 6927147"/>
              <a:gd name="connsiteX9" fmla="*/ 1895425 w 3674735"/>
              <a:gd name="connsiteY9" fmla="*/ 1102870 h 6927147"/>
              <a:gd name="connsiteX10" fmla="*/ 1055241 w 3674735"/>
              <a:gd name="connsiteY10" fmla="*/ 2499473 h 69271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5057 w 3674735"/>
              <a:gd name="connsiteY0" fmla="*/ 2220173 h 6647847"/>
              <a:gd name="connsiteX1" fmla="*/ 139375 w 3674735"/>
              <a:gd name="connsiteY1" fmla="*/ 501274 h 6647847"/>
              <a:gd name="connsiteX2" fmla="*/ 3594753 w 3674735"/>
              <a:gd name="connsiteY2" fmla="*/ 23845 h 6647847"/>
              <a:gd name="connsiteX3" fmla="*/ 3381586 w 3674735"/>
              <a:gd name="connsiteY3" fmla="*/ 5813037 h 6647847"/>
              <a:gd name="connsiteX4" fmla="*/ 236559 w 3674735"/>
              <a:gd name="connsiteY4" fmla="*/ 6237208 h 6647847"/>
              <a:gd name="connsiteX5" fmla="*/ 215057 w 3674735"/>
              <a:gd name="connsiteY5" fmla="*/ 2220173 h 6647847"/>
              <a:gd name="connsiteX6" fmla="*/ 1055241 w 3674735"/>
              <a:gd name="connsiteY6" fmla="*/ 2220173 h 6647847"/>
              <a:gd name="connsiteX7" fmla="*/ 1895425 w 3674735"/>
              <a:gd name="connsiteY7" fmla="*/ 3616776 h 6647847"/>
              <a:gd name="connsiteX8" fmla="*/ 2735609 w 3674735"/>
              <a:gd name="connsiteY8" fmla="*/ 2220173 h 6647847"/>
              <a:gd name="connsiteX9" fmla="*/ 1895425 w 3674735"/>
              <a:gd name="connsiteY9" fmla="*/ 823570 h 6647847"/>
              <a:gd name="connsiteX10" fmla="*/ 1055241 w 3674735"/>
              <a:gd name="connsiteY10" fmla="*/ 2220173 h 6647847"/>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677814"/>
              <a:gd name="connsiteY0" fmla="*/ 2275066 h 6702740"/>
              <a:gd name="connsiteX1" fmla="*/ 223375 w 3677814"/>
              <a:gd name="connsiteY1" fmla="*/ 62553 h 6702740"/>
              <a:gd name="connsiteX2" fmla="*/ 3597832 w 3677814"/>
              <a:gd name="connsiteY2" fmla="*/ 78738 h 6702740"/>
              <a:gd name="connsiteX3" fmla="*/ 3384665 w 3677814"/>
              <a:gd name="connsiteY3" fmla="*/ 5867930 h 6702740"/>
              <a:gd name="connsiteX4" fmla="*/ 239638 w 3677814"/>
              <a:gd name="connsiteY4" fmla="*/ 6292101 h 6702740"/>
              <a:gd name="connsiteX5" fmla="*/ 218136 w 3677814"/>
              <a:gd name="connsiteY5" fmla="*/ 2275066 h 6702740"/>
              <a:gd name="connsiteX6" fmla="*/ 1058320 w 3677814"/>
              <a:gd name="connsiteY6" fmla="*/ 2275066 h 6702740"/>
              <a:gd name="connsiteX7" fmla="*/ 1898504 w 3677814"/>
              <a:gd name="connsiteY7" fmla="*/ 3671669 h 6702740"/>
              <a:gd name="connsiteX8" fmla="*/ 2738688 w 3677814"/>
              <a:gd name="connsiteY8" fmla="*/ 2275066 h 6702740"/>
              <a:gd name="connsiteX9" fmla="*/ 1898504 w 3677814"/>
              <a:gd name="connsiteY9" fmla="*/ 878463 h 6702740"/>
              <a:gd name="connsiteX10" fmla="*/ 1058320 w 3677814"/>
              <a:gd name="connsiteY10" fmla="*/ 2275066 h 6702740"/>
              <a:gd name="connsiteX0" fmla="*/ 218136 w 3597832"/>
              <a:gd name="connsiteY0" fmla="*/ 2275066 h 6702740"/>
              <a:gd name="connsiteX1" fmla="*/ 223375 w 3597832"/>
              <a:gd name="connsiteY1" fmla="*/ 62553 h 6702740"/>
              <a:gd name="connsiteX2" fmla="*/ 3597832 w 3597832"/>
              <a:gd name="connsiteY2" fmla="*/ 78738 h 6702740"/>
              <a:gd name="connsiteX3" fmla="*/ 3384665 w 3597832"/>
              <a:gd name="connsiteY3" fmla="*/ 5867930 h 6702740"/>
              <a:gd name="connsiteX4" fmla="*/ 239638 w 3597832"/>
              <a:gd name="connsiteY4" fmla="*/ 6292101 h 6702740"/>
              <a:gd name="connsiteX5" fmla="*/ 218136 w 3597832"/>
              <a:gd name="connsiteY5" fmla="*/ 2275066 h 6702740"/>
              <a:gd name="connsiteX6" fmla="*/ 1058320 w 3597832"/>
              <a:gd name="connsiteY6" fmla="*/ 2275066 h 6702740"/>
              <a:gd name="connsiteX7" fmla="*/ 1898504 w 3597832"/>
              <a:gd name="connsiteY7" fmla="*/ 3671669 h 6702740"/>
              <a:gd name="connsiteX8" fmla="*/ 2738688 w 3597832"/>
              <a:gd name="connsiteY8" fmla="*/ 2275066 h 6702740"/>
              <a:gd name="connsiteX9" fmla="*/ 1898504 w 3597832"/>
              <a:gd name="connsiteY9" fmla="*/ 878463 h 6702740"/>
              <a:gd name="connsiteX10" fmla="*/ 1058320 w 3597832"/>
              <a:gd name="connsiteY10" fmla="*/ 2275066 h 6702740"/>
              <a:gd name="connsiteX0" fmla="*/ 218136 w 3597832"/>
              <a:gd name="connsiteY0" fmla="*/ 2275066 h 6479136"/>
              <a:gd name="connsiteX1" fmla="*/ 223375 w 3597832"/>
              <a:gd name="connsiteY1" fmla="*/ 62553 h 6479136"/>
              <a:gd name="connsiteX2" fmla="*/ 3597832 w 3597832"/>
              <a:gd name="connsiteY2" fmla="*/ 78738 h 6479136"/>
              <a:gd name="connsiteX3" fmla="*/ 3384665 w 3597832"/>
              <a:gd name="connsiteY3" fmla="*/ 5867930 h 6479136"/>
              <a:gd name="connsiteX4" fmla="*/ 239638 w 3597832"/>
              <a:gd name="connsiteY4" fmla="*/ 6292101 h 6479136"/>
              <a:gd name="connsiteX5" fmla="*/ 218136 w 3597832"/>
              <a:gd name="connsiteY5" fmla="*/ 2275066 h 6479136"/>
              <a:gd name="connsiteX6" fmla="*/ 1058320 w 3597832"/>
              <a:gd name="connsiteY6" fmla="*/ 2275066 h 6479136"/>
              <a:gd name="connsiteX7" fmla="*/ 1898504 w 3597832"/>
              <a:gd name="connsiteY7" fmla="*/ 3671669 h 6479136"/>
              <a:gd name="connsiteX8" fmla="*/ 2738688 w 3597832"/>
              <a:gd name="connsiteY8" fmla="*/ 2275066 h 6479136"/>
              <a:gd name="connsiteX9" fmla="*/ 1898504 w 3597832"/>
              <a:gd name="connsiteY9" fmla="*/ 878463 h 6479136"/>
              <a:gd name="connsiteX10" fmla="*/ 1058320 w 3597832"/>
              <a:gd name="connsiteY10" fmla="*/ 2275066 h 6479136"/>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233115 w 3612811"/>
              <a:gd name="connsiteY0" fmla="*/ 2275066 h 6696839"/>
              <a:gd name="connsiteX1" fmla="*/ 238354 w 3612811"/>
              <a:gd name="connsiteY1" fmla="*/ 62553 h 6696839"/>
              <a:gd name="connsiteX2" fmla="*/ 3612811 w 3612811"/>
              <a:gd name="connsiteY2" fmla="*/ 78738 h 6696839"/>
              <a:gd name="connsiteX3" fmla="*/ 3601944 w 3612811"/>
              <a:gd name="connsiteY3" fmla="*/ 6563845 h 6696839"/>
              <a:gd name="connsiteX4" fmla="*/ 254617 w 3612811"/>
              <a:gd name="connsiteY4" fmla="*/ 6292101 h 6696839"/>
              <a:gd name="connsiteX5" fmla="*/ 233115 w 3612811"/>
              <a:gd name="connsiteY5" fmla="*/ 2275066 h 6696839"/>
              <a:gd name="connsiteX6" fmla="*/ 1073299 w 3612811"/>
              <a:gd name="connsiteY6" fmla="*/ 2275066 h 6696839"/>
              <a:gd name="connsiteX7" fmla="*/ 1913483 w 3612811"/>
              <a:gd name="connsiteY7" fmla="*/ 3671669 h 6696839"/>
              <a:gd name="connsiteX8" fmla="*/ 2753667 w 3612811"/>
              <a:gd name="connsiteY8" fmla="*/ 2275066 h 6696839"/>
              <a:gd name="connsiteX9" fmla="*/ 1913483 w 3612811"/>
              <a:gd name="connsiteY9" fmla="*/ 878463 h 6696839"/>
              <a:gd name="connsiteX10" fmla="*/ 1073299 w 3612811"/>
              <a:gd name="connsiteY10" fmla="*/ 2275066 h 6696839"/>
              <a:gd name="connsiteX0" fmla="*/ 1020 w 3380716"/>
              <a:gd name="connsiteY0" fmla="*/ 2275066 h 6696839"/>
              <a:gd name="connsiteX1" fmla="*/ 6259 w 3380716"/>
              <a:gd name="connsiteY1" fmla="*/ 62553 h 6696839"/>
              <a:gd name="connsiteX2" fmla="*/ 3380716 w 3380716"/>
              <a:gd name="connsiteY2" fmla="*/ 78738 h 6696839"/>
              <a:gd name="connsiteX3" fmla="*/ 3369849 w 3380716"/>
              <a:gd name="connsiteY3" fmla="*/ 6563845 h 6696839"/>
              <a:gd name="connsiteX4" fmla="*/ 22522 w 3380716"/>
              <a:gd name="connsiteY4" fmla="*/ 6292101 h 6696839"/>
              <a:gd name="connsiteX5" fmla="*/ 1020 w 3380716"/>
              <a:gd name="connsiteY5" fmla="*/ 2275066 h 6696839"/>
              <a:gd name="connsiteX6" fmla="*/ 841204 w 3380716"/>
              <a:gd name="connsiteY6" fmla="*/ 2275066 h 6696839"/>
              <a:gd name="connsiteX7" fmla="*/ 1681388 w 3380716"/>
              <a:gd name="connsiteY7" fmla="*/ 3671669 h 6696839"/>
              <a:gd name="connsiteX8" fmla="*/ 2521572 w 3380716"/>
              <a:gd name="connsiteY8" fmla="*/ 2275066 h 6696839"/>
              <a:gd name="connsiteX9" fmla="*/ 1681388 w 3380716"/>
              <a:gd name="connsiteY9" fmla="*/ 878463 h 6696839"/>
              <a:gd name="connsiteX10" fmla="*/ 841204 w 3380716"/>
              <a:gd name="connsiteY10" fmla="*/ 2275066 h 6696839"/>
              <a:gd name="connsiteX0" fmla="*/ 1020 w 3380716"/>
              <a:gd name="connsiteY0" fmla="*/ 2275066 h 6563845"/>
              <a:gd name="connsiteX1" fmla="*/ 6259 w 3380716"/>
              <a:gd name="connsiteY1" fmla="*/ 62553 h 6563845"/>
              <a:gd name="connsiteX2" fmla="*/ 3380716 w 3380716"/>
              <a:gd name="connsiteY2" fmla="*/ 78738 h 6563845"/>
              <a:gd name="connsiteX3" fmla="*/ 3369849 w 3380716"/>
              <a:gd name="connsiteY3" fmla="*/ 6563845 h 6563845"/>
              <a:gd name="connsiteX4" fmla="*/ 22522 w 3380716"/>
              <a:gd name="connsiteY4" fmla="*/ 6292101 h 6563845"/>
              <a:gd name="connsiteX5" fmla="*/ 1020 w 3380716"/>
              <a:gd name="connsiteY5" fmla="*/ 2275066 h 6563845"/>
              <a:gd name="connsiteX6" fmla="*/ 841204 w 3380716"/>
              <a:gd name="connsiteY6" fmla="*/ 2275066 h 6563845"/>
              <a:gd name="connsiteX7" fmla="*/ 1681388 w 3380716"/>
              <a:gd name="connsiteY7" fmla="*/ 3671669 h 6563845"/>
              <a:gd name="connsiteX8" fmla="*/ 2521572 w 3380716"/>
              <a:gd name="connsiteY8" fmla="*/ 2275066 h 6563845"/>
              <a:gd name="connsiteX9" fmla="*/ 1681388 w 3380716"/>
              <a:gd name="connsiteY9" fmla="*/ 878463 h 6563845"/>
              <a:gd name="connsiteX10" fmla="*/ 841204 w 3380716"/>
              <a:gd name="connsiteY10" fmla="*/ 2275066 h 6563845"/>
              <a:gd name="connsiteX0" fmla="*/ 1 w 3379697"/>
              <a:gd name="connsiteY0" fmla="*/ 2275066 h 6890912"/>
              <a:gd name="connsiteX1" fmla="*/ 5240 w 3379697"/>
              <a:gd name="connsiteY1" fmla="*/ 62553 h 6890912"/>
              <a:gd name="connsiteX2" fmla="*/ 3379697 w 3379697"/>
              <a:gd name="connsiteY2" fmla="*/ 78738 h 6890912"/>
              <a:gd name="connsiteX3" fmla="*/ 3368830 w 3379697"/>
              <a:gd name="connsiteY3" fmla="*/ 6563845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80369 w 3379697"/>
              <a:gd name="connsiteY7" fmla="*/ 3671669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840185 w 3379697"/>
              <a:gd name="connsiteY6" fmla="*/ 2275066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840185 w 3379697"/>
              <a:gd name="connsiteY10" fmla="*/ 227506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680369 w 3379697"/>
              <a:gd name="connsiteY9" fmla="*/ 878463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520553 w 3379697"/>
              <a:gd name="connsiteY8" fmla="*/ 227506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607541 w 3379697"/>
              <a:gd name="connsiteY7" fmla="*/ 3121411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115951 w 3379697"/>
              <a:gd name="connsiteY8" fmla="*/ 2355986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53197 w 3379697"/>
              <a:gd name="connsiteY7" fmla="*/ 2538784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1842210 w 3379697"/>
              <a:gd name="connsiteY9" fmla="*/ 1865691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2091675 w 3379697"/>
              <a:gd name="connsiteY8" fmla="*/ 2242698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1528008 w 3379697"/>
              <a:gd name="connsiteY6" fmla="*/ 2169869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1528008 w 3379697"/>
              <a:gd name="connsiteY10" fmla="*/ 2169869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1769381 w 3379697"/>
              <a:gd name="connsiteY7" fmla="*/ 2482140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1 w 3379697"/>
              <a:gd name="connsiteY0" fmla="*/ 2275066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2275066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0 w 3387788"/>
              <a:gd name="connsiteY0" fmla="*/ 1239285 h 6890912"/>
              <a:gd name="connsiteX1" fmla="*/ 13331 w 3387788"/>
              <a:gd name="connsiteY1" fmla="*/ 62553 h 6890912"/>
              <a:gd name="connsiteX2" fmla="*/ 3387788 w 3387788"/>
              <a:gd name="connsiteY2" fmla="*/ 78738 h 6890912"/>
              <a:gd name="connsiteX3" fmla="*/ 3385013 w 3387788"/>
              <a:gd name="connsiteY3" fmla="*/ 6887527 h 6890912"/>
              <a:gd name="connsiteX4" fmla="*/ 13410 w 3387788"/>
              <a:gd name="connsiteY4" fmla="*/ 6890912 h 6890912"/>
              <a:gd name="connsiteX5" fmla="*/ 0 w 3387788"/>
              <a:gd name="connsiteY5" fmla="*/ 1239285 h 6890912"/>
              <a:gd name="connsiteX6" fmla="*/ 2652800 w 3387788"/>
              <a:gd name="connsiteY6" fmla="*/ 486726 h 6890912"/>
              <a:gd name="connsiteX7" fmla="*/ 2853713 w 3387788"/>
              <a:gd name="connsiteY7" fmla="*/ 823273 h 6890912"/>
              <a:gd name="connsiteX8" fmla="*/ 3078902 w 3387788"/>
              <a:gd name="connsiteY8" fmla="*/ 486726 h 6890912"/>
              <a:gd name="connsiteX9" fmla="*/ 2902265 w 3387788"/>
              <a:gd name="connsiteY9" fmla="*/ 198732 h 6890912"/>
              <a:gd name="connsiteX10" fmla="*/ 2652800 w 3387788"/>
              <a:gd name="connsiteY10" fmla="*/ 486726 h 6890912"/>
              <a:gd name="connsiteX0" fmla="*/ 1 w 3379697"/>
              <a:gd name="connsiteY0" fmla="*/ 672843 h 6890912"/>
              <a:gd name="connsiteX1" fmla="*/ 5240 w 3379697"/>
              <a:gd name="connsiteY1" fmla="*/ 62553 h 6890912"/>
              <a:gd name="connsiteX2" fmla="*/ 3379697 w 3379697"/>
              <a:gd name="connsiteY2" fmla="*/ 78738 h 6890912"/>
              <a:gd name="connsiteX3" fmla="*/ 3376922 w 3379697"/>
              <a:gd name="connsiteY3" fmla="*/ 6887527 h 6890912"/>
              <a:gd name="connsiteX4" fmla="*/ 5319 w 3379697"/>
              <a:gd name="connsiteY4" fmla="*/ 6890912 h 6890912"/>
              <a:gd name="connsiteX5" fmla="*/ 1 w 3379697"/>
              <a:gd name="connsiteY5" fmla="*/ 672843 h 6890912"/>
              <a:gd name="connsiteX6" fmla="*/ 2644709 w 3379697"/>
              <a:gd name="connsiteY6" fmla="*/ 486726 h 6890912"/>
              <a:gd name="connsiteX7" fmla="*/ 2845622 w 3379697"/>
              <a:gd name="connsiteY7" fmla="*/ 823273 h 6890912"/>
              <a:gd name="connsiteX8" fmla="*/ 3070811 w 3379697"/>
              <a:gd name="connsiteY8" fmla="*/ 486726 h 6890912"/>
              <a:gd name="connsiteX9" fmla="*/ 2894174 w 3379697"/>
              <a:gd name="connsiteY9" fmla="*/ 198732 h 6890912"/>
              <a:gd name="connsiteX10" fmla="*/ 2644709 w 3379697"/>
              <a:gd name="connsiteY10" fmla="*/ 486726 h 6890912"/>
              <a:gd name="connsiteX0" fmla="*/ 8227 w 3387923"/>
              <a:gd name="connsiteY0" fmla="*/ 672843 h 6890912"/>
              <a:gd name="connsiteX1" fmla="*/ 13466 w 3387923"/>
              <a:gd name="connsiteY1" fmla="*/ 62553 h 6890912"/>
              <a:gd name="connsiteX2" fmla="*/ 3387923 w 3387923"/>
              <a:gd name="connsiteY2" fmla="*/ 78738 h 6890912"/>
              <a:gd name="connsiteX3" fmla="*/ 3385148 w 3387923"/>
              <a:gd name="connsiteY3" fmla="*/ 6887527 h 6890912"/>
              <a:gd name="connsiteX4" fmla="*/ 13545 w 3387923"/>
              <a:gd name="connsiteY4" fmla="*/ 6890912 h 6890912"/>
              <a:gd name="connsiteX5" fmla="*/ 8227 w 3387923"/>
              <a:gd name="connsiteY5" fmla="*/ 672843 h 6890912"/>
              <a:gd name="connsiteX6" fmla="*/ 2652935 w 3387923"/>
              <a:gd name="connsiteY6" fmla="*/ 486726 h 6890912"/>
              <a:gd name="connsiteX7" fmla="*/ 2853848 w 3387923"/>
              <a:gd name="connsiteY7" fmla="*/ 823273 h 6890912"/>
              <a:gd name="connsiteX8" fmla="*/ 3079037 w 3387923"/>
              <a:gd name="connsiteY8" fmla="*/ 486726 h 6890912"/>
              <a:gd name="connsiteX9" fmla="*/ 2902400 w 3387923"/>
              <a:gd name="connsiteY9" fmla="*/ 198732 h 6890912"/>
              <a:gd name="connsiteX10" fmla="*/ 2652935 w 3387923"/>
              <a:gd name="connsiteY10" fmla="*/ 486726 h 6890912"/>
              <a:gd name="connsiteX0" fmla="*/ 3897 w 3383593"/>
              <a:gd name="connsiteY0" fmla="*/ 683053 h 6901122"/>
              <a:gd name="connsiteX1" fmla="*/ 1992 w 3383593"/>
              <a:gd name="connsiteY1" fmla="*/ 46569 h 6901122"/>
              <a:gd name="connsiteX2" fmla="*/ 3383593 w 3383593"/>
              <a:gd name="connsiteY2" fmla="*/ 88948 h 6901122"/>
              <a:gd name="connsiteX3" fmla="*/ 3380818 w 3383593"/>
              <a:gd name="connsiteY3" fmla="*/ 6897737 h 6901122"/>
              <a:gd name="connsiteX4" fmla="*/ 9215 w 3383593"/>
              <a:gd name="connsiteY4" fmla="*/ 6901122 h 6901122"/>
              <a:gd name="connsiteX5" fmla="*/ 3897 w 3383593"/>
              <a:gd name="connsiteY5" fmla="*/ 683053 h 6901122"/>
              <a:gd name="connsiteX6" fmla="*/ 2648605 w 3383593"/>
              <a:gd name="connsiteY6" fmla="*/ 496936 h 6901122"/>
              <a:gd name="connsiteX7" fmla="*/ 2849518 w 3383593"/>
              <a:gd name="connsiteY7" fmla="*/ 833483 h 6901122"/>
              <a:gd name="connsiteX8" fmla="*/ 3074707 w 3383593"/>
              <a:gd name="connsiteY8" fmla="*/ 496936 h 6901122"/>
              <a:gd name="connsiteX9" fmla="*/ 2898070 w 3383593"/>
              <a:gd name="connsiteY9" fmla="*/ 208942 h 6901122"/>
              <a:gd name="connsiteX10" fmla="*/ 2648605 w 3383593"/>
              <a:gd name="connsiteY10" fmla="*/ 496936 h 6901122"/>
              <a:gd name="connsiteX0" fmla="*/ 3897 w 3383593"/>
              <a:gd name="connsiteY0" fmla="*/ 673896 h 6891965"/>
              <a:gd name="connsiteX1" fmla="*/ 1992 w 3383593"/>
              <a:gd name="connsiteY1" fmla="*/ 37412 h 6891965"/>
              <a:gd name="connsiteX2" fmla="*/ 3383593 w 3383593"/>
              <a:gd name="connsiteY2" fmla="*/ 79791 h 6891965"/>
              <a:gd name="connsiteX3" fmla="*/ 3380818 w 3383593"/>
              <a:gd name="connsiteY3" fmla="*/ 6888580 h 6891965"/>
              <a:gd name="connsiteX4" fmla="*/ 9215 w 3383593"/>
              <a:gd name="connsiteY4" fmla="*/ 6891965 h 6891965"/>
              <a:gd name="connsiteX5" fmla="*/ 3897 w 3383593"/>
              <a:gd name="connsiteY5" fmla="*/ 673896 h 6891965"/>
              <a:gd name="connsiteX6" fmla="*/ 2648605 w 3383593"/>
              <a:gd name="connsiteY6" fmla="*/ 487779 h 6891965"/>
              <a:gd name="connsiteX7" fmla="*/ 2849518 w 3383593"/>
              <a:gd name="connsiteY7" fmla="*/ 824326 h 6891965"/>
              <a:gd name="connsiteX8" fmla="*/ 3074707 w 3383593"/>
              <a:gd name="connsiteY8" fmla="*/ 487779 h 6891965"/>
              <a:gd name="connsiteX9" fmla="*/ 2898070 w 3383593"/>
              <a:gd name="connsiteY9" fmla="*/ 199785 h 6891965"/>
              <a:gd name="connsiteX10" fmla="*/ 2648605 w 3383593"/>
              <a:gd name="connsiteY10" fmla="*/ 487779 h 6891965"/>
              <a:gd name="connsiteX0" fmla="*/ 2857 w 3382553"/>
              <a:gd name="connsiteY0" fmla="*/ 673896 h 6891965"/>
              <a:gd name="connsiteX1" fmla="*/ 952 w 3382553"/>
              <a:gd name="connsiteY1" fmla="*/ 37412 h 6891965"/>
              <a:gd name="connsiteX2" fmla="*/ 3382553 w 3382553"/>
              <a:gd name="connsiteY2" fmla="*/ 79791 h 6891965"/>
              <a:gd name="connsiteX3" fmla="*/ 3379778 w 3382553"/>
              <a:gd name="connsiteY3" fmla="*/ 6888580 h 6891965"/>
              <a:gd name="connsiteX4" fmla="*/ 8175 w 3382553"/>
              <a:gd name="connsiteY4" fmla="*/ 6891965 h 6891965"/>
              <a:gd name="connsiteX5" fmla="*/ 2857 w 3382553"/>
              <a:gd name="connsiteY5" fmla="*/ 673896 h 6891965"/>
              <a:gd name="connsiteX6" fmla="*/ 2647565 w 3382553"/>
              <a:gd name="connsiteY6" fmla="*/ 487779 h 6891965"/>
              <a:gd name="connsiteX7" fmla="*/ 2848478 w 3382553"/>
              <a:gd name="connsiteY7" fmla="*/ 824326 h 6891965"/>
              <a:gd name="connsiteX8" fmla="*/ 3073667 w 3382553"/>
              <a:gd name="connsiteY8" fmla="*/ 487779 h 6891965"/>
              <a:gd name="connsiteX9" fmla="*/ 2897030 w 3382553"/>
              <a:gd name="connsiteY9" fmla="*/ 199785 h 6891965"/>
              <a:gd name="connsiteX10" fmla="*/ 2647565 w 3382553"/>
              <a:gd name="connsiteY10" fmla="*/ 487779 h 6891965"/>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701642 h 6919711"/>
              <a:gd name="connsiteX1" fmla="*/ 952 w 3379778"/>
              <a:gd name="connsiteY1" fmla="*/ 65158 h 6919711"/>
              <a:gd name="connsiteX2" fmla="*/ 3363503 w 3379778"/>
              <a:gd name="connsiteY2" fmla="*/ 67056 h 6919711"/>
              <a:gd name="connsiteX3" fmla="*/ 3379778 w 3379778"/>
              <a:gd name="connsiteY3" fmla="*/ 6916326 h 6919711"/>
              <a:gd name="connsiteX4" fmla="*/ 8175 w 3379778"/>
              <a:gd name="connsiteY4" fmla="*/ 6919711 h 6919711"/>
              <a:gd name="connsiteX5" fmla="*/ 2857 w 3379778"/>
              <a:gd name="connsiteY5" fmla="*/ 701642 h 6919711"/>
              <a:gd name="connsiteX6" fmla="*/ 2647565 w 3379778"/>
              <a:gd name="connsiteY6" fmla="*/ 515525 h 6919711"/>
              <a:gd name="connsiteX7" fmla="*/ 2848478 w 3379778"/>
              <a:gd name="connsiteY7" fmla="*/ 852072 h 6919711"/>
              <a:gd name="connsiteX8" fmla="*/ 3073667 w 3379778"/>
              <a:gd name="connsiteY8" fmla="*/ 515525 h 6919711"/>
              <a:gd name="connsiteX9" fmla="*/ 2897030 w 3379778"/>
              <a:gd name="connsiteY9" fmla="*/ 227531 h 6919711"/>
              <a:gd name="connsiteX10" fmla="*/ 2647565 w 3379778"/>
              <a:gd name="connsiteY10" fmla="*/ 515525 h 6919711"/>
              <a:gd name="connsiteX0" fmla="*/ 2857 w 3379778"/>
              <a:gd name="connsiteY0" fmla="*/ 636484 h 6854553"/>
              <a:gd name="connsiteX1" fmla="*/ 952 w 3379778"/>
              <a:gd name="connsiteY1" fmla="*/ 0 h 6854553"/>
              <a:gd name="connsiteX2" fmla="*/ 3363503 w 3379778"/>
              <a:gd name="connsiteY2" fmla="*/ 1898 h 6854553"/>
              <a:gd name="connsiteX3" fmla="*/ 3379778 w 3379778"/>
              <a:gd name="connsiteY3" fmla="*/ 6851168 h 6854553"/>
              <a:gd name="connsiteX4" fmla="*/ 8175 w 3379778"/>
              <a:gd name="connsiteY4" fmla="*/ 6854553 h 6854553"/>
              <a:gd name="connsiteX5" fmla="*/ 2857 w 3379778"/>
              <a:gd name="connsiteY5" fmla="*/ 636484 h 6854553"/>
              <a:gd name="connsiteX6" fmla="*/ 2647565 w 3379778"/>
              <a:gd name="connsiteY6" fmla="*/ 450367 h 6854553"/>
              <a:gd name="connsiteX7" fmla="*/ 2848478 w 3379778"/>
              <a:gd name="connsiteY7" fmla="*/ 786914 h 6854553"/>
              <a:gd name="connsiteX8" fmla="*/ 3073667 w 3379778"/>
              <a:gd name="connsiteY8" fmla="*/ 450367 h 6854553"/>
              <a:gd name="connsiteX9" fmla="*/ 2897030 w 3379778"/>
              <a:gd name="connsiteY9" fmla="*/ 162373 h 6854553"/>
              <a:gd name="connsiteX10" fmla="*/ 2647565 w 3379778"/>
              <a:gd name="connsiteY10" fmla="*/ 450367 h 6854553"/>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071848 w 3377959"/>
              <a:gd name="connsiteY8" fmla="*/ 45274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45746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45746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95211 w 3377959"/>
              <a:gd name="connsiteY9" fmla="*/ 164754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46659 w 3377959"/>
              <a:gd name="connsiteY7" fmla="*/ 789295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5185 w 3377959"/>
              <a:gd name="connsiteY8" fmla="*/ 471798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80924 w 3377959"/>
              <a:gd name="connsiteY9" fmla="*/ 231429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60947 w 3377959"/>
              <a:gd name="connsiteY7" fmla="*/ 686901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77959"/>
              <a:gd name="connsiteY0" fmla="*/ 638865 h 6856934"/>
              <a:gd name="connsiteX1" fmla="*/ 1514 w 3377959"/>
              <a:gd name="connsiteY1" fmla="*/ 0 h 6856934"/>
              <a:gd name="connsiteX2" fmla="*/ 3361684 w 3377959"/>
              <a:gd name="connsiteY2" fmla="*/ 4279 h 6856934"/>
              <a:gd name="connsiteX3" fmla="*/ 3377959 w 3377959"/>
              <a:gd name="connsiteY3" fmla="*/ 6853549 h 6856934"/>
              <a:gd name="connsiteX4" fmla="*/ 6356 w 3377959"/>
              <a:gd name="connsiteY4" fmla="*/ 6856934 h 6856934"/>
              <a:gd name="connsiteX5" fmla="*/ 1038 w 3377959"/>
              <a:gd name="connsiteY5" fmla="*/ 638865 h 6856934"/>
              <a:gd name="connsiteX6" fmla="*/ 2662414 w 3377959"/>
              <a:gd name="connsiteY6" fmla="*/ 452748 h 6856934"/>
              <a:gd name="connsiteX7" fmla="*/ 2894284 w 3377959"/>
              <a:gd name="connsiteY7" fmla="*/ 684520 h 6856934"/>
              <a:gd name="connsiteX8" fmla="*/ 3102804 w 3377959"/>
              <a:gd name="connsiteY8" fmla="*/ 455129 h 6856934"/>
              <a:gd name="connsiteX9" fmla="*/ 2876161 w 3377959"/>
              <a:gd name="connsiteY9" fmla="*/ 236192 h 6856934"/>
              <a:gd name="connsiteX10" fmla="*/ 2662414 w 3377959"/>
              <a:gd name="connsiteY10" fmla="*/ 452748 h 6856934"/>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59899"/>
              <a:gd name="connsiteX1" fmla="*/ 1514 w 3361684"/>
              <a:gd name="connsiteY1" fmla="*/ 0 h 6859899"/>
              <a:gd name="connsiteX2" fmla="*/ 3361684 w 3361684"/>
              <a:gd name="connsiteY2" fmla="*/ 4279 h 6859899"/>
              <a:gd name="connsiteX3" fmla="*/ 3358909 w 3361684"/>
              <a:gd name="connsiteY3" fmla="*/ 6859899 h 6859899"/>
              <a:gd name="connsiteX4" fmla="*/ 6356 w 3361684"/>
              <a:gd name="connsiteY4" fmla="*/ 6856934 h 6859899"/>
              <a:gd name="connsiteX5" fmla="*/ 1038 w 3361684"/>
              <a:gd name="connsiteY5" fmla="*/ 638865 h 6859899"/>
              <a:gd name="connsiteX6" fmla="*/ 2662414 w 3361684"/>
              <a:gd name="connsiteY6" fmla="*/ 452748 h 6859899"/>
              <a:gd name="connsiteX7" fmla="*/ 2894284 w 3361684"/>
              <a:gd name="connsiteY7" fmla="*/ 684520 h 6859899"/>
              <a:gd name="connsiteX8" fmla="*/ 3102804 w 3361684"/>
              <a:gd name="connsiteY8" fmla="*/ 455129 h 6859899"/>
              <a:gd name="connsiteX9" fmla="*/ 2876161 w 3361684"/>
              <a:gd name="connsiteY9" fmla="*/ 236192 h 6859899"/>
              <a:gd name="connsiteX10" fmla="*/ 2662414 w 3361684"/>
              <a:gd name="connsiteY10" fmla="*/ 452748 h 6859899"/>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0518"/>
              <a:gd name="connsiteX1" fmla="*/ 1514 w 3361684"/>
              <a:gd name="connsiteY1" fmla="*/ 0 h 6860518"/>
              <a:gd name="connsiteX2" fmla="*/ 3361684 w 3361684"/>
              <a:gd name="connsiteY2" fmla="*/ 4279 h 6860518"/>
              <a:gd name="connsiteX3" fmla="*/ 3358909 w 3361684"/>
              <a:gd name="connsiteY3" fmla="*/ 6859899 h 6860518"/>
              <a:gd name="connsiteX4" fmla="*/ 6356 w 3361684"/>
              <a:gd name="connsiteY4" fmla="*/ 6856934 h 6860518"/>
              <a:gd name="connsiteX5" fmla="*/ 1038 w 3361684"/>
              <a:gd name="connsiteY5" fmla="*/ 638865 h 6860518"/>
              <a:gd name="connsiteX6" fmla="*/ 2662414 w 3361684"/>
              <a:gd name="connsiteY6" fmla="*/ 452748 h 6860518"/>
              <a:gd name="connsiteX7" fmla="*/ 2894284 w 3361684"/>
              <a:gd name="connsiteY7" fmla="*/ 684520 h 6860518"/>
              <a:gd name="connsiteX8" fmla="*/ 3102804 w 3361684"/>
              <a:gd name="connsiteY8" fmla="*/ 455129 h 6860518"/>
              <a:gd name="connsiteX9" fmla="*/ 2876161 w 3361684"/>
              <a:gd name="connsiteY9" fmla="*/ 236192 h 6860518"/>
              <a:gd name="connsiteX10" fmla="*/ 2662414 w 3361684"/>
              <a:gd name="connsiteY10" fmla="*/ 452748 h 6860518"/>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58909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1684"/>
              <a:gd name="connsiteY0" fmla="*/ 638865 h 6864543"/>
              <a:gd name="connsiteX1" fmla="*/ 1514 w 3361684"/>
              <a:gd name="connsiteY1" fmla="*/ 0 h 6864543"/>
              <a:gd name="connsiteX2" fmla="*/ 3361684 w 3361684"/>
              <a:gd name="connsiteY2" fmla="*/ 4279 h 6864543"/>
              <a:gd name="connsiteX3" fmla="*/ 3361290 w 3361684"/>
              <a:gd name="connsiteY3" fmla="*/ 6859899 h 6864543"/>
              <a:gd name="connsiteX4" fmla="*/ 6356 w 3361684"/>
              <a:gd name="connsiteY4" fmla="*/ 6856934 h 6864543"/>
              <a:gd name="connsiteX5" fmla="*/ 1038 w 3361684"/>
              <a:gd name="connsiteY5" fmla="*/ 638865 h 6864543"/>
              <a:gd name="connsiteX6" fmla="*/ 2662414 w 3361684"/>
              <a:gd name="connsiteY6" fmla="*/ 452748 h 6864543"/>
              <a:gd name="connsiteX7" fmla="*/ 2894284 w 3361684"/>
              <a:gd name="connsiteY7" fmla="*/ 684520 h 6864543"/>
              <a:gd name="connsiteX8" fmla="*/ 3102804 w 3361684"/>
              <a:gd name="connsiteY8" fmla="*/ 455129 h 6864543"/>
              <a:gd name="connsiteX9" fmla="*/ 2876161 w 3361684"/>
              <a:gd name="connsiteY9" fmla="*/ 236192 h 6864543"/>
              <a:gd name="connsiteX10" fmla="*/ 2662414 w 3361684"/>
              <a:gd name="connsiteY10" fmla="*/ 452748 h 6864543"/>
              <a:gd name="connsiteX0" fmla="*/ 1038 w 3362768"/>
              <a:gd name="connsiteY0" fmla="*/ 638865 h 6864543"/>
              <a:gd name="connsiteX1" fmla="*/ 1514 w 3362768"/>
              <a:gd name="connsiteY1" fmla="*/ 0 h 6864543"/>
              <a:gd name="connsiteX2" fmla="*/ 3361684 w 3362768"/>
              <a:gd name="connsiteY2" fmla="*/ 4279 h 6864543"/>
              <a:gd name="connsiteX3" fmla="*/ 3361290 w 3362768"/>
              <a:gd name="connsiteY3" fmla="*/ 6859899 h 6864543"/>
              <a:gd name="connsiteX4" fmla="*/ 6356 w 3362768"/>
              <a:gd name="connsiteY4" fmla="*/ 6856934 h 6864543"/>
              <a:gd name="connsiteX5" fmla="*/ 1038 w 3362768"/>
              <a:gd name="connsiteY5" fmla="*/ 638865 h 6864543"/>
              <a:gd name="connsiteX6" fmla="*/ 2662414 w 3362768"/>
              <a:gd name="connsiteY6" fmla="*/ 452748 h 6864543"/>
              <a:gd name="connsiteX7" fmla="*/ 2894284 w 3362768"/>
              <a:gd name="connsiteY7" fmla="*/ 684520 h 6864543"/>
              <a:gd name="connsiteX8" fmla="*/ 3102804 w 3362768"/>
              <a:gd name="connsiteY8" fmla="*/ 455129 h 6864543"/>
              <a:gd name="connsiteX9" fmla="*/ 2876161 w 3362768"/>
              <a:gd name="connsiteY9" fmla="*/ 236192 h 6864543"/>
              <a:gd name="connsiteX10" fmla="*/ 2662414 w 3362768"/>
              <a:gd name="connsiteY10" fmla="*/ 452748 h 6864543"/>
              <a:gd name="connsiteX0" fmla="*/ 913 w 3362643"/>
              <a:gd name="connsiteY0" fmla="*/ 638865 h 6869273"/>
              <a:gd name="connsiteX1" fmla="*/ 1389 w 3362643"/>
              <a:gd name="connsiteY1" fmla="*/ 0 h 6869273"/>
              <a:gd name="connsiteX2" fmla="*/ 3361559 w 3362643"/>
              <a:gd name="connsiteY2" fmla="*/ 4279 h 6869273"/>
              <a:gd name="connsiteX3" fmla="*/ 3361165 w 3362643"/>
              <a:gd name="connsiteY3" fmla="*/ 6859899 h 6869273"/>
              <a:gd name="connsiteX4" fmla="*/ 3850 w 3362643"/>
              <a:gd name="connsiteY4" fmla="*/ 6864078 h 6869273"/>
              <a:gd name="connsiteX5" fmla="*/ 913 w 3362643"/>
              <a:gd name="connsiteY5" fmla="*/ 638865 h 6869273"/>
              <a:gd name="connsiteX6" fmla="*/ 2662289 w 3362643"/>
              <a:gd name="connsiteY6" fmla="*/ 452748 h 6869273"/>
              <a:gd name="connsiteX7" fmla="*/ 2894159 w 3362643"/>
              <a:gd name="connsiteY7" fmla="*/ 684520 h 6869273"/>
              <a:gd name="connsiteX8" fmla="*/ 3102679 w 3362643"/>
              <a:gd name="connsiteY8" fmla="*/ 455129 h 6869273"/>
              <a:gd name="connsiteX9" fmla="*/ 2876036 w 3362643"/>
              <a:gd name="connsiteY9" fmla="*/ 236192 h 6869273"/>
              <a:gd name="connsiteX10" fmla="*/ 2662289 w 3362643"/>
              <a:gd name="connsiteY10" fmla="*/ 452748 h 6869273"/>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913 w 3362643"/>
              <a:gd name="connsiteY0" fmla="*/ 638865 h 6864078"/>
              <a:gd name="connsiteX1" fmla="*/ 1389 w 3362643"/>
              <a:gd name="connsiteY1" fmla="*/ 0 h 6864078"/>
              <a:gd name="connsiteX2" fmla="*/ 3361559 w 3362643"/>
              <a:gd name="connsiteY2" fmla="*/ 4279 h 6864078"/>
              <a:gd name="connsiteX3" fmla="*/ 3361165 w 3362643"/>
              <a:gd name="connsiteY3" fmla="*/ 6859899 h 6864078"/>
              <a:gd name="connsiteX4" fmla="*/ 3850 w 3362643"/>
              <a:gd name="connsiteY4" fmla="*/ 6864078 h 6864078"/>
              <a:gd name="connsiteX5" fmla="*/ 913 w 3362643"/>
              <a:gd name="connsiteY5" fmla="*/ 638865 h 6864078"/>
              <a:gd name="connsiteX6" fmla="*/ 2662289 w 3362643"/>
              <a:gd name="connsiteY6" fmla="*/ 452748 h 6864078"/>
              <a:gd name="connsiteX7" fmla="*/ 2894159 w 3362643"/>
              <a:gd name="connsiteY7" fmla="*/ 684520 h 6864078"/>
              <a:gd name="connsiteX8" fmla="*/ 3102679 w 3362643"/>
              <a:gd name="connsiteY8" fmla="*/ 455129 h 6864078"/>
              <a:gd name="connsiteX9" fmla="*/ 2876036 w 3362643"/>
              <a:gd name="connsiteY9" fmla="*/ 236192 h 6864078"/>
              <a:gd name="connsiteX10" fmla="*/ 2662289 w 3362643"/>
              <a:gd name="connsiteY10" fmla="*/ 452748 h 6864078"/>
              <a:gd name="connsiteX0" fmla="*/ 125 w 3361855"/>
              <a:gd name="connsiteY0" fmla="*/ 638865 h 6864078"/>
              <a:gd name="connsiteX1" fmla="*/ 601 w 3361855"/>
              <a:gd name="connsiteY1" fmla="*/ 0 h 6864078"/>
              <a:gd name="connsiteX2" fmla="*/ 3360771 w 3361855"/>
              <a:gd name="connsiteY2" fmla="*/ 4279 h 6864078"/>
              <a:gd name="connsiteX3" fmla="*/ 3360377 w 3361855"/>
              <a:gd name="connsiteY3" fmla="*/ 6859899 h 6864078"/>
              <a:gd name="connsiteX4" fmla="*/ 3062 w 3361855"/>
              <a:gd name="connsiteY4" fmla="*/ 6864078 h 6864078"/>
              <a:gd name="connsiteX5" fmla="*/ 125 w 3361855"/>
              <a:gd name="connsiteY5" fmla="*/ 638865 h 6864078"/>
              <a:gd name="connsiteX6" fmla="*/ 2661501 w 3361855"/>
              <a:gd name="connsiteY6" fmla="*/ 452748 h 6864078"/>
              <a:gd name="connsiteX7" fmla="*/ 2893371 w 3361855"/>
              <a:gd name="connsiteY7" fmla="*/ 684520 h 6864078"/>
              <a:gd name="connsiteX8" fmla="*/ 3101891 w 3361855"/>
              <a:gd name="connsiteY8" fmla="*/ 455129 h 6864078"/>
              <a:gd name="connsiteX9" fmla="*/ 2875248 w 3361855"/>
              <a:gd name="connsiteY9" fmla="*/ 236192 h 6864078"/>
              <a:gd name="connsiteX10" fmla="*/ 2661501 w 3361855"/>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93744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75621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0384 w 3362228"/>
              <a:gd name="connsiteY9" fmla="*/ 236192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2748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2748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55129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2766 w 3362228"/>
              <a:gd name="connsiteY9" fmla="*/ 238573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8981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2264 w 3362228"/>
              <a:gd name="connsiteY8" fmla="*/ 464654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6600 w 3362228"/>
              <a:gd name="connsiteY7" fmla="*/ 684520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57511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57511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4645 w 3362228"/>
              <a:gd name="connsiteY8" fmla="*/ 474179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1874 w 3362228"/>
              <a:gd name="connsiteY6" fmla="*/ 464655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1874 w 3362228"/>
              <a:gd name="connsiteY10" fmla="*/ 464655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638865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638865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498 w 3362228"/>
              <a:gd name="connsiteY0" fmla="*/ 388012 h 6864078"/>
              <a:gd name="connsiteX1" fmla="*/ 974 w 3362228"/>
              <a:gd name="connsiteY1" fmla="*/ 0 h 6864078"/>
              <a:gd name="connsiteX2" fmla="*/ 3361144 w 3362228"/>
              <a:gd name="connsiteY2" fmla="*/ 4279 h 6864078"/>
              <a:gd name="connsiteX3" fmla="*/ 3360750 w 3362228"/>
              <a:gd name="connsiteY3" fmla="*/ 6859899 h 6864078"/>
              <a:gd name="connsiteX4" fmla="*/ 3435 w 3362228"/>
              <a:gd name="connsiteY4" fmla="*/ 6864078 h 6864078"/>
              <a:gd name="connsiteX5" fmla="*/ 498 w 3362228"/>
              <a:gd name="connsiteY5" fmla="*/ 388012 h 6864078"/>
              <a:gd name="connsiteX6" fmla="*/ 2666636 w 3362228"/>
              <a:gd name="connsiteY6" fmla="*/ 462274 h 6864078"/>
              <a:gd name="connsiteX7" fmla="*/ 2884219 w 3362228"/>
              <a:gd name="connsiteY7" fmla="*/ 689282 h 6864078"/>
              <a:gd name="connsiteX8" fmla="*/ 3102264 w 3362228"/>
              <a:gd name="connsiteY8" fmla="*/ 462272 h 6864078"/>
              <a:gd name="connsiteX9" fmla="*/ 2880385 w 3362228"/>
              <a:gd name="connsiteY9" fmla="*/ 250479 h 6864078"/>
              <a:gd name="connsiteX10" fmla="*/ 2666636 w 3362228"/>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79766 w 3361609"/>
              <a:gd name="connsiteY9" fmla="*/ 2504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689282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7971 w 3361609"/>
              <a:gd name="connsiteY0" fmla="*/ 501300 h 6864078"/>
              <a:gd name="connsiteX1" fmla="*/ 355 w 3361609"/>
              <a:gd name="connsiteY1" fmla="*/ 0 h 6864078"/>
              <a:gd name="connsiteX2" fmla="*/ 3360525 w 3361609"/>
              <a:gd name="connsiteY2" fmla="*/ 4279 h 6864078"/>
              <a:gd name="connsiteX3" fmla="*/ 3360131 w 3361609"/>
              <a:gd name="connsiteY3" fmla="*/ 6859899 h 6864078"/>
              <a:gd name="connsiteX4" fmla="*/ 2816 w 3361609"/>
              <a:gd name="connsiteY4" fmla="*/ 6864078 h 6864078"/>
              <a:gd name="connsiteX5" fmla="*/ 7971 w 3361609"/>
              <a:gd name="connsiteY5" fmla="*/ 501300 h 6864078"/>
              <a:gd name="connsiteX6" fmla="*/ 2666017 w 3361609"/>
              <a:gd name="connsiteY6" fmla="*/ 462274 h 6864078"/>
              <a:gd name="connsiteX7" fmla="*/ 2883600 w 3361609"/>
              <a:gd name="connsiteY7" fmla="*/ 720238 h 6864078"/>
              <a:gd name="connsiteX8" fmla="*/ 3101645 w 3361609"/>
              <a:gd name="connsiteY8" fmla="*/ 462272 h 6864078"/>
              <a:gd name="connsiteX9" fmla="*/ 2867860 w 3361609"/>
              <a:gd name="connsiteY9" fmla="*/ 212379 h 6864078"/>
              <a:gd name="connsiteX10" fmla="*/ 2666017 w 3361609"/>
              <a:gd name="connsiteY10" fmla="*/ 462274 h 6864078"/>
              <a:gd name="connsiteX0" fmla="*/ 242 w 3368167"/>
              <a:gd name="connsiteY0" fmla="*/ 496538 h 6864078"/>
              <a:gd name="connsiteX1" fmla="*/ 6913 w 3368167"/>
              <a:gd name="connsiteY1" fmla="*/ 0 h 6864078"/>
              <a:gd name="connsiteX2" fmla="*/ 3367083 w 3368167"/>
              <a:gd name="connsiteY2" fmla="*/ 4279 h 6864078"/>
              <a:gd name="connsiteX3" fmla="*/ 3366689 w 3368167"/>
              <a:gd name="connsiteY3" fmla="*/ 6859899 h 6864078"/>
              <a:gd name="connsiteX4" fmla="*/ 9374 w 3368167"/>
              <a:gd name="connsiteY4" fmla="*/ 6864078 h 6864078"/>
              <a:gd name="connsiteX5" fmla="*/ 242 w 3368167"/>
              <a:gd name="connsiteY5" fmla="*/ 496538 h 6864078"/>
              <a:gd name="connsiteX6" fmla="*/ 2672575 w 3368167"/>
              <a:gd name="connsiteY6" fmla="*/ 462274 h 6864078"/>
              <a:gd name="connsiteX7" fmla="*/ 2890158 w 3368167"/>
              <a:gd name="connsiteY7" fmla="*/ 720238 h 6864078"/>
              <a:gd name="connsiteX8" fmla="*/ 3108203 w 3368167"/>
              <a:gd name="connsiteY8" fmla="*/ 462272 h 6864078"/>
              <a:gd name="connsiteX9" fmla="*/ 2874418 w 3368167"/>
              <a:gd name="connsiteY9" fmla="*/ 212379 h 6864078"/>
              <a:gd name="connsiteX10" fmla="*/ 2672575 w 3368167"/>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02034 w 3361998"/>
              <a:gd name="connsiteY8" fmla="*/ 462272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66406 w 3361998"/>
              <a:gd name="connsiteY6" fmla="*/ 462274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66406 w 3361998"/>
              <a:gd name="connsiteY10" fmla="*/ 462274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8249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63486 w 3361998"/>
              <a:gd name="connsiteY9" fmla="*/ 217142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9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95895 w 3361998"/>
              <a:gd name="connsiteY7" fmla="*/ 722619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75393 w 3361998"/>
              <a:gd name="connsiteY9" fmla="*/ 212379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3988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1217 w 3361998"/>
              <a:gd name="connsiteY0" fmla="*/ 491775 h 6864078"/>
              <a:gd name="connsiteX1" fmla="*/ 744 w 3361998"/>
              <a:gd name="connsiteY1" fmla="*/ 0 h 6864078"/>
              <a:gd name="connsiteX2" fmla="*/ 3360914 w 3361998"/>
              <a:gd name="connsiteY2" fmla="*/ 4279 h 6864078"/>
              <a:gd name="connsiteX3" fmla="*/ 3360520 w 3361998"/>
              <a:gd name="connsiteY3" fmla="*/ 6859899 h 6864078"/>
              <a:gd name="connsiteX4" fmla="*/ 3205 w 3361998"/>
              <a:gd name="connsiteY4" fmla="*/ 6864078 h 6864078"/>
              <a:gd name="connsiteX5" fmla="*/ 1217 w 3361998"/>
              <a:gd name="connsiteY5" fmla="*/ 491775 h 6864078"/>
              <a:gd name="connsiteX6" fmla="*/ 2630688 w 3361998"/>
              <a:gd name="connsiteY6" fmla="*/ 471799 h 6864078"/>
              <a:gd name="connsiteX7" fmla="*/ 2888751 w 3361998"/>
              <a:gd name="connsiteY7" fmla="*/ 720238 h 6864078"/>
              <a:gd name="connsiteX8" fmla="*/ 3135372 w 3361998"/>
              <a:gd name="connsiteY8" fmla="*/ 459891 h 6864078"/>
              <a:gd name="connsiteX9" fmla="*/ 2882537 w 3361998"/>
              <a:gd name="connsiteY9" fmla="*/ 214760 h 6864078"/>
              <a:gd name="connsiteX10" fmla="*/ 2630688 w 3361998"/>
              <a:gd name="connsiteY10" fmla="*/ 471799 h 6864078"/>
              <a:gd name="connsiteX0" fmla="*/ 3617 w 3364398"/>
              <a:gd name="connsiteY0" fmla="*/ 595212 h 6967515"/>
              <a:gd name="connsiteX1" fmla="*/ 762 w 3364398"/>
              <a:gd name="connsiteY1" fmla="*/ 103437 h 6967515"/>
              <a:gd name="connsiteX2" fmla="*/ 3363314 w 3364398"/>
              <a:gd name="connsiteY2" fmla="*/ 107716 h 6967515"/>
              <a:gd name="connsiteX3" fmla="*/ 3362920 w 3364398"/>
              <a:gd name="connsiteY3" fmla="*/ 6963336 h 6967515"/>
              <a:gd name="connsiteX4" fmla="*/ 5605 w 3364398"/>
              <a:gd name="connsiteY4" fmla="*/ 6967515 h 6967515"/>
              <a:gd name="connsiteX5" fmla="*/ 3617 w 3364398"/>
              <a:gd name="connsiteY5" fmla="*/ 595212 h 6967515"/>
              <a:gd name="connsiteX6" fmla="*/ 2633088 w 3364398"/>
              <a:gd name="connsiteY6" fmla="*/ 575236 h 6967515"/>
              <a:gd name="connsiteX7" fmla="*/ 2891151 w 3364398"/>
              <a:gd name="connsiteY7" fmla="*/ 823675 h 6967515"/>
              <a:gd name="connsiteX8" fmla="*/ 3137772 w 3364398"/>
              <a:gd name="connsiteY8" fmla="*/ 563328 h 6967515"/>
              <a:gd name="connsiteX9" fmla="*/ 2884937 w 3364398"/>
              <a:gd name="connsiteY9" fmla="*/ 318197 h 6967515"/>
              <a:gd name="connsiteX10" fmla="*/ 2633088 w 3364398"/>
              <a:gd name="connsiteY10" fmla="*/ 575236 h 6967515"/>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37140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42618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32326 w 3363636"/>
              <a:gd name="connsiteY6" fmla="*/ 594179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32326 w 3363636"/>
              <a:gd name="connsiteY10" fmla="*/ 594179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37010 w 3363636"/>
              <a:gd name="connsiteY8" fmla="*/ 582271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7033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8435 w 3363636"/>
              <a:gd name="connsiteY8" fmla="*/ 589415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614155 h 6986458"/>
              <a:gd name="connsiteX1" fmla="*/ 0 w 3363636"/>
              <a:gd name="connsiteY1" fmla="*/ 122380 h 6986458"/>
              <a:gd name="connsiteX2" fmla="*/ 3362552 w 3363636"/>
              <a:gd name="connsiteY2" fmla="*/ 126659 h 6986458"/>
              <a:gd name="connsiteX3" fmla="*/ 3362158 w 3363636"/>
              <a:gd name="connsiteY3" fmla="*/ 6982279 h 6986458"/>
              <a:gd name="connsiteX4" fmla="*/ 4843 w 3363636"/>
              <a:gd name="connsiteY4" fmla="*/ 6986458 h 6986458"/>
              <a:gd name="connsiteX5" fmla="*/ 2855 w 3363636"/>
              <a:gd name="connsiteY5" fmla="*/ 614155 h 6986458"/>
              <a:gd name="connsiteX6" fmla="*/ 2665664 w 3363636"/>
              <a:gd name="connsiteY6" fmla="*/ 589417 h 6986458"/>
              <a:gd name="connsiteX7" fmla="*/ 2890389 w 3363636"/>
              <a:gd name="connsiteY7" fmla="*/ 809281 h 6986458"/>
              <a:gd name="connsiteX8" fmla="*/ 3101291 w 3363636"/>
              <a:gd name="connsiteY8" fmla="*/ 591797 h 6986458"/>
              <a:gd name="connsiteX9" fmla="*/ 2884175 w 3363636"/>
              <a:gd name="connsiteY9" fmla="*/ 370478 h 6986458"/>
              <a:gd name="connsiteX10" fmla="*/ 2665664 w 3363636"/>
              <a:gd name="connsiteY10" fmla="*/ 589417 h 698645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48098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8938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74650 w 3363636"/>
              <a:gd name="connsiteY9" fmla="*/ 245717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90389 w 3363636"/>
              <a:gd name="connsiteY7" fmla="*/ 686901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855 w 3363636"/>
              <a:gd name="connsiteY0" fmla="*/ 491775 h 6864078"/>
              <a:gd name="connsiteX1" fmla="*/ 0 w 3363636"/>
              <a:gd name="connsiteY1" fmla="*/ 0 h 6864078"/>
              <a:gd name="connsiteX2" fmla="*/ 3362552 w 3363636"/>
              <a:gd name="connsiteY2" fmla="*/ 4279 h 6864078"/>
              <a:gd name="connsiteX3" fmla="*/ 3362158 w 3363636"/>
              <a:gd name="connsiteY3" fmla="*/ 6859899 h 6864078"/>
              <a:gd name="connsiteX4" fmla="*/ 4843 w 3363636"/>
              <a:gd name="connsiteY4" fmla="*/ 6864078 h 6864078"/>
              <a:gd name="connsiteX5" fmla="*/ 2855 w 3363636"/>
              <a:gd name="connsiteY5" fmla="*/ 491775 h 6864078"/>
              <a:gd name="connsiteX6" fmla="*/ 2665664 w 3363636"/>
              <a:gd name="connsiteY6" fmla="*/ 467037 h 6864078"/>
              <a:gd name="connsiteX7" fmla="*/ 2888008 w 3363636"/>
              <a:gd name="connsiteY7" fmla="*/ 684520 h 6864078"/>
              <a:gd name="connsiteX8" fmla="*/ 3101291 w 3363636"/>
              <a:gd name="connsiteY8" fmla="*/ 469417 h 6864078"/>
              <a:gd name="connsiteX9" fmla="*/ 2884175 w 3363636"/>
              <a:gd name="connsiteY9" fmla="*/ 250479 h 6864078"/>
              <a:gd name="connsiteX10" fmla="*/ 2665664 w 3363636"/>
              <a:gd name="connsiteY10" fmla="*/ 467037 h 6864078"/>
              <a:gd name="connsiteX0" fmla="*/ 2727005 w 6087786"/>
              <a:gd name="connsiteY0" fmla="*/ 614155 h 6986458"/>
              <a:gd name="connsiteX1" fmla="*/ 0 w 6087786"/>
              <a:gd name="connsiteY1" fmla="*/ 122380 h 6986458"/>
              <a:gd name="connsiteX2" fmla="*/ 6086702 w 6087786"/>
              <a:gd name="connsiteY2" fmla="*/ 126659 h 6986458"/>
              <a:gd name="connsiteX3" fmla="*/ 6086308 w 6087786"/>
              <a:gd name="connsiteY3" fmla="*/ 6982279 h 6986458"/>
              <a:gd name="connsiteX4" fmla="*/ 2728993 w 6087786"/>
              <a:gd name="connsiteY4" fmla="*/ 6986458 h 6986458"/>
              <a:gd name="connsiteX5" fmla="*/ 2727005 w 6087786"/>
              <a:gd name="connsiteY5" fmla="*/ 614155 h 6986458"/>
              <a:gd name="connsiteX6" fmla="*/ 5389814 w 6087786"/>
              <a:gd name="connsiteY6" fmla="*/ 589417 h 6986458"/>
              <a:gd name="connsiteX7" fmla="*/ 5612158 w 6087786"/>
              <a:gd name="connsiteY7" fmla="*/ 806900 h 6986458"/>
              <a:gd name="connsiteX8" fmla="*/ 5825441 w 6087786"/>
              <a:gd name="connsiteY8" fmla="*/ 591797 h 6986458"/>
              <a:gd name="connsiteX9" fmla="*/ 5608325 w 6087786"/>
              <a:gd name="connsiteY9" fmla="*/ 372859 h 6986458"/>
              <a:gd name="connsiteX10" fmla="*/ 5389814 w 6087786"/>
              <a:gd name="connsiteY10" fmla="*/ 589417 h 6986458"/>
              <a:gd name="connsiteX0" fmla="*/ 202396 w 6287327"/>
              <a:gd name="connsiteY0" fmla="*/ 610469 h 6992297"/>
              <a:gd name="connsiteX1" fmla="*/ 199541 w 6287327"/>
              <a:gd name="connsiteY1" fmla="*/ 128219 h 6992297"/>
              <a:gd name="connsiteX2" fmla="*/ 6286243 w 6287327"/>
              <a:gd name="connsiteY2" fmla="*/ 132498 h 6992297"/>
              <a:gd name="connsiteX3" fmla="*/ 6285849 w 6287327"/>
              <a:gd name="connsiteY3" fmla="*/ 6988118 h 6992297"/>
              <a:gd name="connsiteX4" fmla="*/ 2928534 w 6287327"/>
              <a:gd name="connsiteY4" fmla="*/ 6992297 h 6992297"/>
              <a:gd name="connsiteX5" fmla="*/ 202396 w 6287327"/>
              <a:gd name="connsiteY5" fmla="*/ 610469 h 6992297"/>
              <a:gd name="connsiteX6" fmla="*/ 5589355 w 6287327"/>
              <a:gd name="connsiteY6" fmla="*/ 595256 h 6992297"/>
              <a:gd name="connsiteX7" fmla="*/ 5811699 w 6287327"/>
              <a:gd name="connsiteY7" fmla="*/ 812739 h 6992297"/>
              <a:gd name="connsiteX8" fmla="*/ 6024982 w 6287327"/>
              <a:gd name="connsiteY8" fmla="*/ 597636 h 6992297"/>
              <a:gd name="connsiteX9" fmla="*/ 5807866 w 6287327"/>
              <a:gd name="connsiteY9" fmla="*/ 378698 h 6992297"/>
              <a:gd name="connsiteX10" fmla="*/ 5589355 w 6287327"/>
              <a:gd name="connsiteY10" fmla="*/ 595256 h 6992297"/>
              <a:gd name="connsiteX0" fmla="*/ 3466 w 6088397"/>
              <a:gd name="connsiteY0" fmla="*/ 482250 h 6864078"/>
              <a:gd name="connsiteX1" fmla="*/ 611 w 6088397"/>
              <a:gd name="connsiteY1" fmla="*/ 0 h 6864078"/>
              <a:gd name="connsiteX2" fmla="*/ 6087313 w 6088397"/>
              <a:gd name="connsiteY2" fmla="*/ 4279 h 6864078"/>
              <a:gd name="connsiteX3" fmla="*/ 6086919 w 6088397"/>
              <a:gd name="connsiteY3" fmla="*/ 6859899 h 6864078"/>
              <a:gd name="connsiteX4" fmla="*/ 2729604 w 6088397"/>
              <a:gd name="connsiteY4" fmla="*/ 6864078 h 6864078"/>
              <a:gd name="connsiteX5" fmla="*/ 3466 w 6088397"/>
              <a:gd name="connsiteY5" fmla="*/ 482250 h 6864078"/>
              <a:gd name="connsiteX6" fmla="*/ 5390425 w 6088397"/>
              <a:gd name="connsiteY6" fmla="*/ 467037 h 6864078"/>
              <a:gd name="connsiteX7" fmla="*/ 5612769 w 6088397"/>
              <a:gd name="connsiteY7" fmla="*/ 684520 h 6864078"/>
              <a:gd name="connsiteX8" fmla="*/ 5826052 w 6088397"/>
              <a:gd name="connsiteY8" fmla="*/ 469417 h 6864078"/>
              <a:gd name="connsiteX9" fmla="*/ 5608936 w 6088397"/>
              <a:gd name="connsiteY9" fmla="*/ 250479 h 6864078"/>
              <a:gd name="connsiteX10" fmla="*/ 5390425 w 6088397"/>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4843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4843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2855 w 6087786"/>
              <a:gd name="connsiteY0" fmla="*/ 610469 h 6992297"/>
              <a:gd name="connsiteX1" fmla="*/ 0 w 6087786"/>
              <a:gd name="connsiteY1" fmla="*/ 128219 h 6992297"/>
              <a:gd name="connsiteX2" fmla="*/ 6086702 w 6087786"/>
              <a:gd name="connsiteY2" fmla="*/ 132498 h 6992297"/>
              <a:gd name="connsiteX3" fmla="*/ 6086308 w 6087786"/>
              <a:gd name="connsiteY3" fmla="*/ 6988118 h 6992297"/>
              <a:gd name="connsiteX4" fmla="*/ 81 w 6087786"/>
              <a:gd name="connsiteY4" fmla="*/ 6992297 h 6992297"/>
              <a:gd name="connsiteX5" fmla="*/ 2855 w 6087786"/>
              <a:gd name="connsiteY5" fmla="*/ 610469 h 6992297"/>
              <a:gd name="connsiteX6" fmla="*/ 5389814 w 6087786"/>
              <a:gd name="connsiteY6" fmla="*/ 595256 h 6992297"/>
              <a:gd name="connsiteX7" fmla="*/ 5612158 w 6087786"/>
              <a:gd name="connsiteY7" fmla="*/ 812739 h 6992297"/>
              <a:gd name="connsiteX8" fmla="*/ 5825441 w 6087786"/>
              <a:gd name="connsiteY8" fmla="*/ 597636 h 6992297"/>
              <a:gd name="connsiteX9" fmla="*/ 5608325 w 6087786"/>
              <a:gd name="connsiteY9" fmla="*/ 378698 h 6992297"/>
              <a:gd name="connsiteX10" fmla="*/ 5389814 w 6087786"/>
              <a:gd name="connsiteY10" fmla="*/ 595256 h 6992297"/>
              <a:gd name="connsiteX0" fmla="*/ 3357 w 6088288"/>
              <a:gd name="connsiteY0" fmla="*/ 482250 h 6864078"/>
              <a:gd name="connsiteX1" fmla="*/ 502 w 6088288"/>
              <a:gd name="connsiteY1" fmla="*/ 0 h 6864078"/>
              <a:gd name="connsiteX2" fmla="*/ 6087204 w 6088288"/>
              <a:gd name="connsiteY2" fmla="*/ 4279 h 6864078"/>
              <a:gd name="connsiteX3" fmla="*/ 6086810 w 6088288"/>
              <a:gd name="connsiteY3" fmla="*/ 6859899 h 6864078"/>
              <a:gd name="connsiteX4" fmla="*/ 583 w 6088288"/>
              <a:gd name="connsiteY4" fmla="*/ 6864078 h 6864078"/>
              <a:gd name="connsiteX5" fmla="*/ 3357 w 6088288"/>
              <a:gd name="connsiteY5" fmla="*/ 482250 h 6864078"/>
              <a:gd name="connsiteX6" fmla="*/ 5390316 w 6088288"/>
              <a:gd name="connsiteY6" fmla="*/ 467037 h 6864078"/>
              <a:gd name="connsiteX7" fmla="*/ 5612660 w 6088288"/>
              <a:gd name="connsiteY7" fmla="*/ 684520 h 6864078"/>
              <a:gd name="connsiteX8" fmla="*/ 5825943 w 6088288"/>
              <a:gd name="connsiteY8" fmla="*/ 469417 h 6864078"/>
              <a:gd name="connsiteX9" fmla="*/ 5608827 w 6088288"/>
              <a:gd name="connsiteY9" fmla="*/ 250479 h 6864078"/>
              <a:gd name="connsiteX10" fmla="*/ 5390316 w 6088288"/>
              <a:gd name="connsiteY10" fmla="*/ 467037 h 6864078"/>
              <a:gd name="connsiteX0" fmla="*/ 2855 w 6087786"/>
              <a:gd name="connsiteY0" fmla="*/ 482250 h 6864078"/>
              <a:gd name="connsiteX1" fmla="*/ 0 w 6087786"/>
              <a:gd name="connsiteY1" fmla="*/ 0 h 6864078"/>
              <a:gd name="connsiteX2" fmla="*/ 6086702 w 6087786"/>
              <a:gd name="connsiteY2" fmla="*/ 4279 h 6864078"/>
              <a:gd name="connsiteX3" fmla="*/ 6086308 w 6087786"/>
              <a:gd name="connsiteY3" fmla="*/ 6859899 h 6864078"/>
              <a:gd name="connsiteX4" fmla="*/ 81 w 6087786"/>
              <a:gd name="connsiteY4" fmla="*/ 6864078 h 6864078"/>
              <a:gd name="connsiteX5" fmla="*/ 2855 w 6087786"/>
              <a:gd name="connsiteY5" fmla="*/ 482250 h 6864078"/>
              <a:gd name="connsiteX6" fmla="*/ 5389814 w 6087786"/>
              <a:gd name="connsiteY6" fmla="*/ 467037 h 6864078"/>
              <a:gd name="connsiteX7" fmla="*/ 5612158 w 6087786"/>
              <a:gd name="connsiteY7" fmla="*/ 684520 h 6864078"/>
              <a:gd name="connsiteX8" fmla="*/ 5825441 w 6087786"/>
              <a:gd name="connsiteY8" fmla="*/ 469417 h 6864078"/>
              <a:gd name="connsiteX9" fmla="*/ 5608325 w 6087786"/>
              <a:gd name="connsiteY9" fmla="*/ 250479 h 6864078"/>
              <a:gd name="connsiteX10" fmla="*/ 5389814 w 6087786"/>
              <a:gd name="connsiteY10" fmla="*/ 467037 h 6864078"/>
              <a:gd name="connsiteX0" fmla="*/ 1831655 w 7916586"/>
              <a:gd name="connsiteY0" fmla="*/ 610469 h 6992297"/>
              <a:gd name="connsiteX1" fmla="*/ 0 w 7916586"/>
              <a:gd name="connsiteY1" fmla="*/ 128219 h 6992297"/>
              <a:gd name="connsiteX2" fmla="*/ 7915502 w 7916586"/>
              <a:gd name="connsiteY2" fmla="*/ 132498 h 6992297"/>
              <a:gd name="connsiteX3" fmla="*/ 7915108 w 7916586"/>
              <a:gd name="connsiteY3" fmla="*/ 6988118 h 6992297"/>
              <a:gd name="connsiteX4" fmla="*/ 1828881 w 7916586"/>
              <a:gd name="connsiteY4" fmla="*/ 6992297 h 6992297"/>
              <a:gd name="connsiteX5" fmla="*/ 1831655 w 7916586"/>
              <a:gd name="connsiteY5" fmla="*/ 610469 h 6992297"/>
              <a:gd name="connsiteX6" fmla="*/ 7218614 w 7916586"/>
              <a:gd name="connsiteY6" fmla="*/ 595256 h 6992297"/>
              <a:gd name="connsiteX7" fmla="*/ 7440958 w 7916586"/>
              <a:gd name="connsiteY7" fmla="*/ 812739 h 6992297"/>
              <a:gd name="connsiteX8" fmla="*/ 7654241 w 7916586"/>
              <a:gd name="connsiteY8" fmla="*/ 597636 h 6992297"/>
              <a:gd name="connsiteX9" fmla="*/ 7437125 w 7916586"/>
              <a:gd name="connsiteY9" fmla="*/ 378698 h 6992297"/>
              <a:gd name="connsiteX10" fmla="*/ 7218614 w 7916586"/>
              <a:gd name="connsiteY10" fmla="*/ 595256 h 6992297"/>
              <a:gd name="connsiteX0" fmla="*/ 132042 w 8060288"/>
              <a:gd name="connsiteY0" fmla="*/ 610469 h 6992297"/>
              <a:gd name="connsiteX1" fmla="*/ 143702 w 8060288"/>
              <a:gd name="connsiteY1" fmla="*/ 128219 h 6992297"/>
              <a:gd name="connsiteX2" fmla="*/ 8059204 w 8060288"/>
              <a:gd name="connsiteY2" fmla="*/ 132498 h 6992297"/>
              <a:gd name="connsiteX3" fmla="*/ 8058810 w 8060288"/>
              <a:gd name="connsiteY3" fmla="*/ 6988118 h 6992297"/>
              <a:gd name="connsiteX4" fmla="*/ 1972583 w 8060288"/>
              <a:gd name="connsiteY4" fmla="*/ 6992297 h 6992297"/>
              <a:gd name="connsiteX5" fmla="*/ 132042 w 8060288"/>
              <a:gd name="connsiteY5" fmla="*/ 610469 h 6992297"/>
              <a:gd name="connsiteX6" fmla="*/ 7362316 w 8060288"/>
              <a:gd name="connsiteY6" fmla="*/ 595256 h 6992297"/>
              <a:gd name="connsiteX7" fmla="*/ 7584660 w 8060288"/>
              <a:gd name="connsiteY7" fmla="*/ 812739 h 6992297"/>
              <a:gd name="connsiteX8" fmla="*/ 7797943 w 8060288"/>
              <a:gd name="connsiteY8" fmla="*/ 597636 h 6992297"/>
              <a:gd name="connsiteX9" fmla="*/ 7580827 w 8060288"/>
              <a:gd name="connsiteY9" fmla="*/ 378698 h 6992297"/>
              <a:gd name="connsiteX10" fmla="*/ 7362316 w 8060288"/>
              <a:gd name="connsiteY10" fmla="*/ 595256 h 6992297"/>
              <a:gd name="connsiteX0" fmla="*/ 31808 w 7960054"/>
              <a:gd name="connsiteY0" fmla="*/ 611492 h 7007834"/>
              <a:gd name="connsiteX1" fmla="*/ 43468 w 7960054"/>
              <a:gd name="connsiteY1" fmla="*/ 129242 h 7007834"/>
              <a:gd name="connsiteX2" fmla="*/ 7958970 w 7960054"/>
              <a:gd name="connsiteY2" fmla="*/ 133521 h 7007834"/>
              <a:gd name="connsiteX3" fmla="*/ 7958576 w 7960054"/>
              <a:gd name="connsiteY3" fmla="*/ 6989141 h 7007834"/>
              <a:gd name="connsiteX4" fmla="*/ 6 w 7960054"/>
              <a:gd name="connsiteY4" fmla="*/ 7007834 h 7007834"/>
              <a:gd name="connsiteX5" fmla="*/ 31808 w 7960054"/>
              <a:gd name="connsiteY5" fmla="*/ 611492 h 7007834"/>
              <a:gd name="connsiteX6" fmla="*/ 7262082 w 7960054"/>
              <a:gd name="connsiteY6" fmla="*/ 596279 h 7007834"/>
              <a:gd name="connsiteX7" fmla="*/ 7484426 w 7960054"/>
              <a:gd name="connsiteY7" fmla="*/ 813762 h 7007834"/>
              <a:gd name="connsiteX8" fmla="*/ 7697709 w 7960054"/>
              <a:gd name="connsiteY8" fmla="*/ 598659 h 7007834"/>
              <a:gd name="connsiteX9" fmla="*/ 7480593 w 7960054"/>
              <a:gd name="connsiteY9" fmla="*/ 379721 h 7007834"/>
              <a:gd name="connsiteX10" fmla="*/ 7262082 w 7960054"/>
              <a:gd name="connsiteY10" fmla="*/ 596279 h 7007834"/>
              <a:gd name="connsiteX0" fmla="*/ 31806 w 7960052"/>
              <a:gd name="connsiteY0" fmla="*/ 482250 h 6878592"/>
              <a:gd name="connsiteX1" fmla="*/ 43466 w 7960052"/>
              <a:gd name="connsiteY1" fmla="*/ 0 h 6878592"/>
              <a:gd name="connsiteX2" fmla="*/ 7958968 w 7960052"/>
              <a:gd name="connsiteY2" fmla="*/ 4279 h 6878592"/>
              <a:gd name="connsiteX3" fmla="*/ 7958574 w 7960052"/>
              <a:gd name="connsiteY3" fmla="*/ 6859899 h 6878592"/>
              <a:gd name="connsiteX4" fmla="*/ 4 w 7960052"/>
              <a:gd name="connsiteY4" fmla="*/ 6878592 h 6878592"/>
              <a:gd name="connsiteX5" fmla="*/ 31806 w 7960052"/>
              <a:gd name="connsiteY5" fmla="*/ 482250 h 6878592"/>
              <a:gd name="connsiteX6" fmla="*/ 7262080 w 7960052"/>
              <a:gd name="connsiteY6" fmla="*/ 467037 h 6878592"/>
              <a:gd name="connsiteX7" fmla="*/ 7484424 w 7960052"/>
              <a:gd name="connsiteY7" fmla="*/ 684520 h 6878592"/>
              <a:gd name="connsiteX8" fmla="*/ 7697707 w 7960052"/>
              <a:gd name="connsiteY8" fmla="*/ 469417 h 6878592"/>
              <a:gd name="connsiteX9" fmla="*/ 7480591 w 7960052"/>
              <a:gd name="connsiteY9" fmla="*/ 250479 h 6878592"/>
              <a:gd name="connsiteX10" fmla="*/ 7262080 w 7960052"/>
              <a:gd name="connsiteY10" fmla="*/ 467037 h 6878592"/>
              <a:gd name="connsiteX0" fmla="*/ 31806 w 7960052"/>
              <a:gd name="connsiteY0" fmla="*/ 611492 h 7007834"/>
              <a:gd name="connsiteX1" fmla="*/ 11716 w 7960052"/>
              <a:gd name="connsiteY1" fmla="*/ 129242 h 7007834"/>
              <a:gd name="connsiteX2" fmla="*/ 7958968 w 7960052"/>
              <a:gd name="connsiteY2" fmla="*/ 133521 h 7007834"/>
              <a:gd name="connsiteX3" fmla="*/ 7958574 w 7960052"/>
              <a:gd name="connsiteY3" fmla="*/ 6989141 h 7007834"/>
              <a:gd name="connsiteX4" fmla="*/ 4 w 7960052"/>
              <a:gd name="connsiteY4" fmla="*/ 7007834 h 7007834"/>
              <a:gd name="connsiteX5" fmla="*/ 31806 w 7960052"/>
              <a:gd name="connsiteY5" fmla="*/ 611492 h 7007834"/>
              <a:gd name="connsiteX6" fmla="*/ 7262080 w 7960052"/>
              <a:gd name="connsiteY6" fmla="*/ 596279 h 7007834"/>
              <a:gd name="connsiteX7" fmla="*/ 7484424 w 7960052"/>
              <a:gd name="connsiteY7" fmla="*/ 813762 h 7007834"/>
              <a:gd name="connsiteX8" fmla="*/ 7697707 w 7960052"/>
              <a:gd name="connsiteY8" fmla="*/ 598659 h 7007834"/>
              <a:gd name="connsiteX9" fmla="*/ 7480591 w 7960052"/>
              <a:gd name="connsiteY9" fmla="*/ 379721 h 7007834"/>
              <a:gd name="connsiteX10" fmla="*/ 7262080 w 7960052"/>
              <a:gd name="connsiteY10" fmla="*/ 596279 h 7007834"/>
              <a:gd name="connsiteX0" fmla="*/ 31807 w 7960053"/>
              <a:gd name="connsiteY0" fmla="*/ 482250 h 6878592"/>
              <a:gd name="connsiteX1" fmla="*/ 11717 w 7960053"/>
              <a:gd name="connsiteY1" fmla="*/ 0 h 6878592"/>
              <a:gd name="connsiteX2" fmla="*/ 7958969 w 7960053"/>
              <a:gd name="connsiteY2" fmla="*/ 4279 h 6878592"/>
              <a:gd name="connsiteX3" fmla="*/ 7958575 w 7960053"/>
              <a:gd name="connsiteY3" fmla="*/ 6859899 h 6878592"/>
              <a:gd name="connsiteX4" fmla="*/ 5 w 7960053"/>
              <a:gd name="connsiteY4" fmla="*/ 6878592 h 6878592"/>
              <a:gd name="connsiteX5" fmla="*/ 31807 w 7960053"/>
              <a:gd name="connsiteY5" fmla="*/ 482250 h 6878592"/>
              <a:gd name="connsiteX6" fmla="*/ 7262081 w 7960053"/>
              <a:gd name="connsiteY6" fmla="*/ 467037 h 6878592"/>
              <a:gd name="connsiteX7" fmla="*/ 7484425 w 7960053"/>
              <a:gd name="connsiteY7" fmla="*/ 684520 h 6878592"/>
              <a:gd name="connsiteX8" fmla="*/ 7697708 w 7960053"/>
              <a:gd name="connsiteY8" fmla="*/ 469417 h 6878592"/>
              <a:gd name="connsiteX9" fmla="*/ 7480592 w 7960053"/>
              <a:gd name="connsiteY9" fmla="*/ 250479 h 6878592"/>
              <a:gd name="connsiteX10" fmla="*/ 7262081 w 7960053"/>
              <a:gd name="connsiteY10" fmla="*/ 467037 h 6878592"/>
              <a:gd name="connsiteX0" fmla="*/ 12778 w 7960074"/>
              <a:gd name="connsiteY0" fmla="*/ 488600 h 6878592"/>
              <a:gd name="connsiteX1" fmla="*/ 11738 w 7960074"/>
              <a:gd name="connsiteY1" fmla="*/ 0 h 6878592"/>
              <a:gd name="connsiteX2" fmla="*/ 7958990 w 7960074"/>
              <a:gd name="connsiteY2" fmla="*/ 4279 h 6878592"/>
              <a:gd name="connsiteX3" fmla="*/ 7958596 w 7960074"/>
              <a:gd name="connsiteY3" fmla="*/ 6859899 h 6878592"/>
              <a:gd name="connsiteX4" fmla="*/ 26 w 7960074"/>
              <a:gd name="connsiteY4" fmla="*/ 6878592 h 6878592"/>
              <a:gd name="connsiteX5" fmla="*/ 12778 w 7960074"/>
              <a:gd name="connsiteY5" fmla="*/ 488600 h 6878592"/>
              <a:gd name="connsiteX6" fmla="*/ 7262102 w 7960074"/>
              <a:gd name="connsiteY6" fmla="*/ 467037 h 6878592"/>
              <a:gd name="connsiteX7" fmla="*/ 7484446 w 7960074"/>
              <a:gd name="connsiteY7" fmla="*/ 684520 h 6878592"/>
              <a:gd name="connsiteX8" fmla="*/ 7697729 w 7960074"/>
              <a:gd name="connsiteY8" fmla="*/ 469417 h 6878592"/>
              <a:gd name="connsiteX9" fmla="*/ 7480613 w 7960074"/>
              <a:gd name="connsiteY9" fmla="*/ 250479 h 6878592"/>
              <a:gd name="connsiteX10" fmla="*/ 7262102 w 7960074"/>
              <a:gd name="connsiteY10" fmla="*/ 467037 h 6878592"/>
              <a:gd name="connsiteX0" fmla="*/ 12760 w 7960056"/>
              <a:gd name="connsiteY0" fmla="*/ 488600 h 6878592"/>
              <a:gd name="connsiteX1" fmla="*/ 11720 w 7960056"/>
              <a:gd name="connsiteY1" fmla="*/ 0 h 6878592"/>
              <a:gd name="connsiteX2" fmla="*/ 7958972 w 7960056"/>
              <a:gd name="connsiteY2" fmla="*/ 4279 h 6878592"/>
              <a:gd name="connsiteX3" fmla="*/ 7958578 w 7960056"/>
              <a:gd name="connsiteY3" fmla="*/ 6859899 h 6878592"/>
              <a:gd name="connsiteX4" fmla="*/ 8 w 7960056"/>
              <a:gd name="connsiteY4" fmla="*/ 6878592 h 6878592"/>
              <a:gd name="connsiteX5" fmla="*/ 12760 w 7960056"/>
              <a:gd name="connsiteY5" fmla="*/ 488600 h 6878592"/>
              <a:gd name="connsiteX6" fmla="*/ 7262084 w 7960056"/>
              <a:gd name="connsiteY6" fmla="*/ 467037 h 6878592"/>
              <a:gd name="connsiteX7" fmla="*/ 7484428 w 7960056"/>
              <a:gd name="connsiteY7" fmla="*/ 684520 h 6878592"/>
              <a:gd name="connsiteX8" fmla="*/ 7697711 w 7960056"/>
              <a:gd name="connsiteY8" fmla="*/ 469417 h 6878592"/>
              <a:gd name="connsiteX9" fmla="*/ 7480595 w 7960056"/>
              <a:gd name="connsiteY9" fmla="*/ 250479 h 6878592"/>
              <a:gd name="connsiteX10" fmla="*/ 7262084 w 7960056"/>
              <a:gd name="connsiteY10" fmla="*/ 467037 h 6878592"/>
              <a:gd name="connsiteX0" fmla="*/ 1040 w 7948336"/>
              <a:gd name="connsiteY0" fmla="*/ 613942 h 7003934"/>
              <a:gd name="connsiteX1" fmla="*/ 0 w 7948336"/>
              <a:gd name="connsiteY1" fmla="*/ 125342 h 7003934"/>
              <a:gd name="connsiteX2" fmla="*/ 7947252 w 7948336"/>
              <a:gd name="connsiteY2" fmla="*/ 129621 h 7003934"/>
              <a:gd name="connsiteX3" fmla="*/ 7946858 w 7948336"/>
              <a:gd name="connsiteY3" fmla="*/ 6985241 h 7003934"/>
              <a:gd name="connsiteX4" fmla="*/ 7338 w 7948336"/>
              <a:gd name="connsiteY4" fmla="*/ 7003934 h 7003934"/>
              <a:gd name="connsiteX5" fmla="*/ 1040 w 7948336"/>
              <a:gd name="connsiteY5" fmla="*/ 613942 h 7003934"/>
              <a:gd name="connsiteX6" fmla="*/ 7250364 w 7948336"/>
              <a:gd name="connsiteY6" fmla="*/ 592379 h 7003934"/>
              <a:gd name="connsiteX7" fmla="*/ 7472708 w 7948336"/>
              <a:gd name="connsiteY7" fmla="*/ 809862 h 7003934"/>
              <a:gd name="connsiteX8" fmla="*/ 7685991 w 7948336"/>
              <a:gd name="connsiteY8" fmla="*/ 594759 h 7003934"/>
              <a:gd name="connsiteX9" fmla="*/ 7468875 w 7948336"/>
              <a:gd name="connsiteY9" fmla="*/ 375821 h 7003934"/>
              <a:gd name="connsiteX10" fmla="*/ 7250364 w 7948336"/>
              <a:gd name="connsiteY10" fmla="*/ 592379 h 7003934"/>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1368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613496 h 6997138"/>
              <a:gd name="connsiteX1" fmla="*/ 0 w 7948336"/>
              <a:gd name="connsiteY1" fmla="*/ 124896 h 6997138"/>
              <a:gd name="connsiteX2" fmla="*/ 7947252 w 7948336"/>
              <a:gd name="connsiteY2" fmla="*/ 129175 h 6997138"/>
              <a:gd name="connsiteX3" fmla="*/ 7946858 w 7948336"/>
              <a:gd name="connsiteY3" fmla="*/ 6984795 h 6997138"/>
              <a:gd name="connsiteX4" fmla="*/ 7338 w 7948336"/>
              <a:gd name="connsiteY4" fmla="*/ 6997138 h 6997138"/>
              <a:gd name="connsiteX5" fmla="*/ 1040 w 7948336"/>
              <a:gd name="connsiteY5" fmla="*/ 613496 h 6997138"/>
              <a:gd name="connsiteX6" fmla="*/ 7250364 w 7948336"/>
              <a:gd name="connsiteY6" fmla="*/ 591933 h 6997138"/>
              <a:gd name="connsiteX7" fmla="*/ 7472708 w 7948336"/>
              <a:gd name="connsiteY7" fmla="*/ 809416 h 6997138"/>
              <a:gd name="connsiteX8" fmla="*/ 7685991 w 7948336"/>
              <a:gd name="connsiteY8" fmla="*/ 594313 h 6997138"/>
              <a:gd name="connsiteX9" fmla="*/ 7468875 w 7948336"/>
              <a:gd name="connsiteY9" fmla="*/ 375375 h 6997138"/>
              <a:gd name="connsiteX10" fmla="*/ 7250364 w 7948336"/>
              <a:gd name="connsiteY10" fmla="*/ 591933 h 6997138"/>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2708 w 7948336"/>
              <a:gd name="connsiteY7" fmla="*/ 684520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85991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0802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7946 w 7948336"/>
              <a:gd name="connsiteY7" fmla="*/ 694044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70327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6040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58421 w 7948336"/>
              <a:gd name="connsiteY7" fmla="*/ 686901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488600 h 6872242"/>
              <a:gd name="connsiteX1" fmla="*/ 0 w 7948336"/>
              <a:gd name="connsiteY1" fmla="*/ 0 h 6872242"/>
              <a:gd name="connsiteX2" fmla="*/ 7947252 w 7948336"/>
              <a:gd name="connsiteY2" fmla="*/ 4279 h 6872242"/>
              <a:gd name="connsiteX3" fmla="*/ 7946858 w 7948336"/>
              <a:gd name="connsiteY3" fmla="*/ 6859899 h 6872242"/>
              <a:gd name="connsiteX4" fmla="*/ 7338 w 7948336"/>
              <a:gd name="connsiteY4" fmla="*/ 6872242 h 6872242"/>
              <a:gd name="connsiteX5" fmla="*/ 1040 w 7948336"/>
              <a:gd name="connsiteY5" fmla="*/ 488600 h 6872242"/>
              <a:gd name="connsiteX6" fmla="*/ 7250364 w 7948336"/>
              <a:gd name="connsiteY6" fmla="*/ 467037 h 6872242"/>
              <a:gd name="connsiteX7" fmla="*/ 7463184 w 7948336"/>
              <a:gd name="connsiteY7" fmla="*/ 689282 h 6872242"/>
              <a:gd name="connsiteX8" fmla="*/ 7690753 w 7948336"/>
              <a:gd name="connsiteY8" fmla="*/ 469417 h 6872242"/>
              <a:gd name="connsiteX9" fmla="*/ 7468875 w 7948336"/>
              <a:gd name="connsiteY9" fmla="*/ 250479 h 6872242"/>
              <a:gd name="connsiteX10" fmla="*/ 7250364 w 7948336"/>
              <a:gd name="connsiteY10" fmla="*/ 467037 h 6872242"/>
              <a:gd name="connsiteX0" fmla="*/ 1040 w 7948336"/>
              <a:gd name="connsiteY0" fmla="*/ 613495 h 6997137"/>
              <a:gd name="connsiteX1" fmla="*/ 0 w 7948336"/>
              <a:gd name="connsiteY1" fmla="*/ 124895 h 6997137"/>
              <a:gd name="connsiteX2" fmla="*/ 7947252 w 7948336"/>
              <a:gd name="connsiteY2" fmla="*/ 129174 h 6997137"/>
              <a:gd name="connsiteX3" fmla="*/ 7946858 w 7948336"/>
              <a:gd name="connsiteY3" fmla="*/ 6984794 h 6997137"/>
              <a:gd name="connsiteX4" fmla="*/ 7338 w 7948336"/>
              <a:gd name="connsiteY4" fmla="*/ 6997137 h 6997137"/>
              <a:gd name="connsiteX5" fmla="*/ 1040 w 7948336"/>
              <a:gd name="connsiteY5" fmla="*/ 613495 h 6997137"/>
              <a:gd name="connsiteX6" fmla="*/ 7250364 w 7948336"/>
              <a:gd name="connsiteY6" fmla="*/ 591932 h 6997137"/>
              <a:gd name="connsiteX7" fmla="*/ 7463184 w 7948336"/>
              <a:gd name="connsiteY7" fmla="*/ 814177 h 6997137"/>
              <a:gd name="connsiteX8" fmla="*/ 7690753 w 7948336"/>
              <a:gd name="connsiteY8" fmla="*/ 594312 h 6997137"/>
              <a:gd name="connsiteX9" fmla="*/ 7468875 w 7948336"/>
              <a:gd name="connsiteY9" fmla="*/ 375374 h 6997137"/>
              <a:gd name="connsiteX10" fmla="*/ 7250364 w 7948336"/>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35519 w 8082815"/>
              <a:gd name="connsiteY0" fmla="*/ 613495 h 6997137"/>
              <a:gd name="connsiteX1" fmla="*/ 1991854 w 8082815"/>
              <a:gd name="connsiteY1" fmla="*/ 124895 h 6997137"/>
              <a:gd name="connsiteX2" fmla="*/ 8081731 w 8082815"/>
              <a:gd name="connsiteY2" fmla="*/ 129174 h 6997137"/>
              <a:gd name="connsiteX3" fmla="*/ 8081337 w 8082815"/>
              <a:gd name="connsiteY3" fmla="*/ 6984794 h 6997137"/>
              <a:gd name="connsiteX4" fmla="*/ 141817 w 8082815"/>
              <a:gd name="connsiteY4" fmla="*/ 6997137 h 6997137"/>
              <a:gd name="connsiteX5" fmla="*/ 135519 w 8082815"/>
              <a:gd name="connsiteY5" fmla="*/ 613495 h 6997137"/>
              <a:gd name="connsiteX6" fmla="*/ 7384843 w 8082815"/>
              <a:gd name="connsiteY6" fmla="*/ 591932 h 6997137"/>
              <a:gd name="connsiteX7" fmla="*/ 7597663 w 8082815"/>
              <a:gd name="connsiteY7" fmla="*/ 814177 h 6997137"/>
              <a:gd name="connsiteX8" fmla="*/ 7825232 w 8082815"/>
              <a:gd name="connsiteY8" fmla="*/ 594312 h 6997137"/>
              <a:gd name="connsiteX9" fmla="*/ 7603354 w 8082815"/>
              <a:gd name="connsiteY9" fmla="*/ 375374 h 6997137"/>
              <a:gd name="connsiteX10" fmla="*/ 7384843 w 8082815"/>
              <a:gd name="connsiteY10" fmla="*/ 591932 h 6997137"/>
              <a:gd name="connsiteX0" fmla="*/ 1830123 w 7940999"/>
              <a:gd name="connsiteY0" fmla="*/ 622491 h 6983273"/>
              <a:gd name="connsiteX1" fmla="*/ 1850038 w 7940999"/>
              <a:gd name="connsiteY1" fmla="*/ 111031 h 6983273"/>
              <a:gd name="connsiteX2" fmla="*/ 7939915 w 7940999"/>
              <a:gd name="connsiteY2" fmla="*/ 115310 h 6983273"/>
              <a:gd name="connsiteX3" fmla="*/ 7939521 w 7940999"/>
              <a:gd name="connsiteY3" fmla="*/ 6970930 h 6983273"/>
              <a:gd name="connsiteX4" fmla="*/ 1 w 7940999"/>
              <a:gd name="connsiteY4" fmla="*/ 6983273 h 6983273"/>
              <a:gd name="connsiteX5" fmla="*/ 1830123 w 7940999"/>
              <a:gd name="connsiteY5" fmla="*/ 622491 h 6983273"/>
              <a:gd name="connsiteX6" fmla="*/ 7243027 w 7940999"/>
              <a:gd name="connsiteY6" fmla="*/ 578068 h 6983273"/>
              <a:gd name="connsiteX7" fmla="*/ 7455847 w 7940999"/>
              <a:gd name="connsiteY7" fmla="*/ 800313 h 6983273"/>
              <a:gd name="connsiteX8" fmla="*/ 7683416 w 7940999"/>
              <a:gd name="connsiteY8" fmla="*/ 580448 h 6983273"/>
              <a:gd name="connsiteX9" fmla="*/ 7461538 w 7940999"/>
              <a:gd name="connsiteY9" fmla="*/ 361510 h 6983273"/>
              <a:gd name="connsiteX10" fmla="*/ 7243027 w 7940999"/>
              <a:gd name="connsiteY10" fmla="*/ 578068 h 6983273"/>
              <a:gd name="connsiteX0" fmla="*/ 1830123 w 7940999"/>
              <a:gd name="connsiteY0" fmla="*/ 51360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30123 w 7940999"/>
              <a:gd name="connsiteY5" fmla="*/ 51360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1852983 w 7940999"/>
              <a:gd name="connsiteY0" fmla="*/ 505986 h 6874388"/>
              <a:gd name="connsiteX1" fmla="*/ 1850038 w 7940999"/>
              <a:gd name="connsiteY1" fmla="*/ 2146 h 6874388"/>
              <a:gd name="connsiteX2" fmla="*/ 7939915 w 7940999"/>
              <a:gd name="connsiteY2" fmla="*/ 6425 h 6874388"/>
              <a:gd name="connsiteX3" fmla="*/ 7939521 w 7940999"/>
              <a:gd name="connsiteY3" fmla="*/ 6862045 h 6874388"/>
              <a:gd name="connsiteX4" fmla="*/ 1 w 7940999"/>
              <a:gd name="connsiteY4" fmla="*/ 6874388 h 6874388"/>
              <a:gd name="connsiteX5" fmla="*/ 1852983 w 7940999"/>
              <a:gd name="connsiteY5" fmla="*/ 505986 h 6874388"/>
              <a:gd name="connsiteX6" fmla="*/ 7243027 w 7940999"/>
              <a:gd name="connsiteY6" fmla="*/ 469183 h 6874388"/>
              <a:gd name="connsiteX7" fmla="*/ 7455847 w 7940999"/>
              <a:gd name="connsiteY7" fmla="*/ 691428 h 6874388"/>
              <a:gd name="connsiteX8" fmla="*/ 7683416 w 7940999"/>
              <a:gd name="connsiteY8" fmla="*/ 471563 h 6874388"/>
              <a:gd name="connsiteX9" fmla="*/ 7461538 w 7940999"/>
              <a:gd name="connsiteY9" fmla="*/ 252625 h 6874388"/>
              <a:gd name="connsiteX10" fmla="*/ 7243027 w 7940999"/>
              <a:gd name="connsiteY10" fmla="*/ 469183 h 6874388"/>
              <a:gd name="connsiteX0" fmla="*/ 2945 w 6090961"/>
              <a:gd name="connsiteY0" fmla="*/ 619462 h 6987864"/>
              <a:gd name="connsiteX1" fmla="*/ 0 w 6090961"/>
              <a:gd name="connsiteY1" fmla="*/ 115622 h 6987864"/>
              <a:gd name="connsiteX2" fmla="*/ 6089877 w 6090961"/>
              <a:gd name="connsiteY2" fmla="*/ 119901 h 6987864"/>
              <a:gd name="connsiteX3" fmla="*/ 6089483 w 6090961"/>
              <a:gd name="connsiteY3" fmla="*/ 6975521 h 6987864"/>
              <a:gd name="connsiteX4" fmla="*/ 16863 w 6090961"/>
              <a:gd name="connsiteY4" fmla="*/ 6987864 h 6987864"/>
              <a:gd name="connsiteX5" fmla="*/ 2945 w 6090961"/>
              <a:gd name="connsiteY5" fmla="*/ 619462 h 6987864"/>
              <a:gd name="connsiteX6" fmla="*/ 5392989 w 6090961"/>
              <a:gd name="connsiteY6" fmla="*/ 582659 h 6987864"/>
              <a:gd name="connsiteX7" fmla="*/ 5605809 w 6090961"/>
              <a:gd name="connsiteY7" fmla="*/ 804904 h 6987864"/>
              <a:gd name="connsiteX8" fmla="*/ 5833378 w 6090961"/>
              <a:gd name="connsiteY8" fmla="*/ 585039 h 6987864"/>
              <a:gd name="connsiteX9" fmla="*/ 5611500 w 6090961"/>
              <a:gd name="connsiteY9" fmla="*/ 366101 h 6987864"/>
              <a:gd name="connsiteX10" fmla="*/ 5392989 w 6090961"/>
              <a:gd name="connsiteY10" fmla="*/ 582659 h 6987864"/>
              <a:gd name="connsiteX0" fmla="*/ 2945 w 6090961"/>
              <a:gd name="connsiteY0" fmla="*/ 50598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50598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4996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996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369 w 6113785"/>
              <a:gd name="connsiteY0" fmla="*/ 486936 h 6874388"/>
              <a:gd name="connsiteX1" fmla="*/ 22824 w 6113785"/>
              <a:gd name="connsiteY1" fmla="*/ 2146 h 6874388"/>
              <a:gd name="connsiteX2" fmla="*/ 6112701 w 6113785"/>
              <a:gd name="connsiteY2" fmla="*/ 6425 h 6874388"/>
              <a:gd name="connsiteX3" fmla="*/ 6112307 w 6113785"/>
              <a:gd name="connsiteY3" fmla="*/ 6862045 h 6874388"/>
              <a:gd name="connsiteX4" fmla="*/ 39687 w 6113785"/>
              <a:gd name="connsiteY4" fmla="*/ 6874388 h 6874388"/>
              <a:gd name="connsiteX5" fmla="*/ 369 w 6113785"/>
              <a:gd name="connsiteY5" fmla="*/ 486936 h 6874388"/>
              <a:gd name="connsiteX6" fmla="*/ 5415813 w 6113785"/>
              <a:gd name="connsiteY6" fmla="*/ 469183 h 6874388"/>
              <a:gd name="connsiteX7" fmla="*/ 5628633 w 6113785"/>
              <a:gd name="connsiteY7" fmla="*/ 691428 h 6874388"/>
              <a:gd name="connsiteX8" fmla="*/ 5856202 w 6113785"/>
              <a:gd name="connsiteY8" fmla="*/ 471563 h 6874388"/>
              <a:gd name="connsiteX9" fmla="*/ 5634324 w 6113785"/>
              <a:gd name="connsiteY9" fmla="*/ 252625 h 6874388"/>
              <a:gd name="connsiteX10" fmla="*/ 5415813 w 6113785"/>
              <a:gd name="connsiteY10" fmla="*/ 469183 h 6874388"/>
              <a:gd name="connsiteX0" fmla="*/ 2945 w 6090961"/>
              <a:gd name="connsiteY0" fmla="*/ 474236 h 6874388"/>
              <a:gd name="connsiteX1" fmla="*/ 0 w 6090961"/>
              <a:gd name="connsiteY1" fmla="*/ 2146 h 6874388"/>
              <a:gd name="connsiteX2" fmla="*/ 6089877 w 6090961"/>
              <a:gd name="connsiteY2" fmla="*/ 6425 h 6874388"/>
              <a:gd name="connsiteX3" fmla="*/ 6089483 w 6090961"/>
              <a:gd name="connsiteY3" fmla="*/ 6862045 h 6874388"/>
              <a:gd name="connsiteX4" fmla="*/ 16863 w 6090961"/>
              <a:gd name="connsiteY4" fmla="*/ 6874388 h 6874388"/>
              <a:gd name="connsiteX5" fmla="*/ 2945 w 6090961"/>
              <a:gd name="connsiteY5" fmla="*/ 474236 h 6874388"/>
              <a:gd name="connsiteX6" fmla="*/ 5392989 w 6090961"/>
              <a:gd name="connsiteY6" fmla="*/ 469183 h 6874388"/>
              <a:gd name="connsiteX7" fmla="*/ 5605809 w 6090961"/>
              <a:gd name="connsiteY7" fmla="*/ 691428 h 6874388"/>
              <a:gd name="connsiteX8" fmla="*/ 5833378 w 6090961"/>
              <a:gd name="connsiteY8" fmla="*/ 471563 h 6874388"/>
              <a:gd name="connsiteX9" fmla="*/ 5611500 w 6090961"/>
              <a:gd name="connsiteY9" fmla="*/ 252625 h 6874388"/>
              <a:gd name="connsiteX10" fmla="*/ 5392989 w 6090961"/>
              <a:gd name="connsiteY10" fmla="*/ 469183 h 6874388"/>
              <a:gd name="connsiteX0" fmla="*/ 2945 w 6090961"/>
              <a:gd name="connsiteY0" fmla="*/ 606626 h 6999158"/>
              <a:gd name="connsiteX1" fmla="*/ 0 w 6090961"/>
              <a:gd name="connsiteY1" fmla="*/ 134536 h 6999158"/>
              <a:gd name="connsiteX2" fmla="*/ 6089877 w 6090961"/>
              <a:gd name="connsiteY2" fmla="*/ 138815 h 6999158"/>
              <a:gd name="connsiteX3" fmla="*/ 6089483 w 6090961"/>
              <a:gd name="connsiteY3" fmla="*/ 6994435 h 6999158"/>
              <a:gd name="connsiteX4" fmla="*/ 1623 w 6090961"/>
              <a:gd name="connsiteY4" fmla="*/ 6999158 h 6999158"/>
              <a:gd name="connsiteX5" fmla="*/ 2945 w 6090961"/>
              <a:gd name="connsiteY5" fmla="*/ 606626 h 6999158"/>
              <a:gd name="connsiteX6" fmla="*/ 5392989 w 6090961"/>
              <a:gd name="connsiteY6" fmla="*/ 601573 h 6999158"/>
              <a:gd name="connsiteX7" fmla="*/ 5605809 w 6090961"/>
              <a:gd name="connsiteY7" fmla="*/ 823818 h 6999158"/>
              <a:gd name="connsiteX8" fmla="*/ 5833378 w 6090961"/>
              <a:gd name="connsiteY8" fmla="*/ 603953 h 6999158"/>
              <a:gd name="connsiteX9" fmla="*/ 5611500 w 6090961"/>
              <a:gd name="connsiteY9" fmla="*/ 385015 h 6999158"/>
              <a:gd name="connsiteX10" fmla="*/ 5392989 w 6090961"/>
              <a:gd name="connsiteY10" fmla="*/ 601573 h 6999158"/>
              <a:gd name="connsiteX0" fmla="*/ 2945 w 6090961"/>
              <a:gd name="connsiteY0" fmla="*/ 474236 h 6866768"/>
              <a:gd name="connsiteX1" fmla="*/ 0 w 6090961"/>
              <a:gd name="connsiteY1" fmla="*/ 2146 h 6866768"/>
              <a:gd name="connsiteX2" fmla="*/ 6089877 w 6090961"/>
              <a:gd name="connsiteY2" fmla="*/ 6425 h 6866768"/>
              <a:gd name="connsiteX3" fmla="*/ 6089483 w 6090961"/>
              <a:gd name="connsiteY3" fmla="*/ 6862045 h 6866768"/>
              <a:gd name="connsiteX4" fmla="*/ 1623 w 6090961"/>
              <a:gd name="connsiteY4" fmla="*/ 6866768 h 6866768"/>
              <a:gd name="connsiteX5" fmla="*/ 2945 w 6090961"/>
              <a:gd name="connsiteY5" fmla="*/ 474236 h 6866768"/>
              <a:gd name="connsiteX6" fmla="*/ 5392989 w 6090961"/>
              <a:gd name="connsiteY6" fmla="*/ 469183 h 6866768"/>
              <a:gd name="connsiteX7" fmla="*/ 5605809 w 6090961"/>
              <a:gd name="connsiteY7" fmla="*/ 691428 h 6866768"/>
              <a:gd name="connsiteX8" fmla="*/ 5833378 w 6090961"/>
              <a:gd name="connsiteY8" fmla="*/ 471563 h 6866768"/>
              <a:gd name="connsiteX9" fmla="*/ 5611500 w 6090961"/>
              <a:gd name="connsiteY9" fmla="*/ 252625 h 6866768"/>
              <a:gd name="connsiteX10" fmla="*/ 5392989 w 6090961"/>
              <a:gd name="connsiteY10" fmla="*/ 469183 h 6866768"/>
              <a:gd name="connsiteX0" fmla="*/ 201720 w 6289736"/>
              <a:gd name="connsiteY0" fmla="*/ 606626 h 6999158"/>
              <a:gd name="connsiteX1" fmla="*/ 2917699 w 6289736"/>
              <a:gd name="connsiteY1" fmla="*/ 134536 h 6999158"/>
              <a:gd name="connsiteX2" fmla="*/ 6288652 w 6289736"/>
              <a:gd name="connsiteY2" fmla="*/ 138815 h 6999158"/>
              <a:gd name="connsiteX3" fmla="*/ 6288258 w 6289736"/>
              <a:gd name="connsiteY3" fmla="*/ 6994435 h 6999158"/>
              <a:gd name="connsiteX4" fmla="*/ 200398 w 6289736"/>
              <a:gd name="connsiteY4" fmla="*/ 6999158 h 6999158"/>
              <a:gd name="connsiteX5" fmla="*/ 201720 w 6289736"/>
              <a:gd name="connsiteY5" fmla="*/ 606626 h 6999158"/>
              <a:gd name="connsiteX6" fmla="*/ 5591764 w 6289736"/>
              <a:gd name="connsiteY6" fmla="*/ 601573 h 6999158"/>
              <a:gd name="connsiteX7" fmla="*/ 5804584 w 6289736"/>
              <a:gd name="connsiteY7" fmla="*/ 823818 h 6999158"/>
              <a:gd name="connsiteX8" fmla="*/ 6032153 w 6289736"/>
              <a:gd name="connsiteY8" fmla="*/ 603953 h 6999158"/>
              <a:gd name="connsiteX9" fmla="*/ 5810275 w 6289736"/>
              <a:gd name="connsiteY9" fmla="*/ 385015 h 6999158"/>
              <a:gd name="connsiteX10" fmla="*/ 5591764 w 6289736"/>
              <a:gd name="connsiteY10" fmla="*/ 601573 h 6999158"/>
              <a:gd name="connsiteX0" fmla="*/ 2704063 w 6089339"/>
              <a:gd name="connsiteY0" fmla="*/ 606626 h 6999158"/>
              <a:gd name="connsiteX1" fmla="*/ 2717302 w 6089339"/>
              <a:gd name="connsiteY1" fmla="*/ 134536 h 6999158"/>
              <a:gd name="connsiteX2" fmla="*/ 6088255 w 6089339"/>
              <a:gd name="connsiteY2" fmla="*/ 138815 h 6999158"/>
              <a:gd name="connsiteX3" fmla="*/ 6087861 w 6089339"/>
              <a:gd name="connsiteY3" fmla="*/ 6994435 h 6999158"/>
              <a:gd name="connsiteX4" fmla="*/ 1 w 6089339"/>
              <a:gd name="connsiteY4" fmla="*/ 6999158 h 6999158"/>
              <a:gd name="connsiteX5" fmla="*/ 2704063 w 6089339"/>
              <a:gd name="connsiteY5" fmla="*/ 606626 h 6999158"/>
              <a:gd name="connsiteX6" fmla="*/ 5391367 w 6089339"/>
              <a:gd name="connsiteY6" fmla="*/ 601573 h 6999158"/>
              <a:gd name="connsiteX7" fmla="*/ 5604187 w 6089339"/>
              <a:gd name="connsiteY7" fmla="*/ 823818 h 6999158"/>
              <a:gd name="connsiteX8" fmla="*/ 5831756 w 6089339"/>
              <a:gd name="connsiteY8" fmla="*/ 603953 h 6999158"/>
              <a:gd name="connsiteX9" fmla="*/ 5609878 w 6089339"/>
              <a:gd name="connsiteY9" fmla="*/ 385015 h 6999158"/>
              <a:gd name="connsiteX10" fmla="*/ 5391367 w 6089339"/>
              <a:gd name="connsiteY10" fmla="*/ 601573 h 6999158"/>
              <a:gd name="connsiteX0" fmla="*/ 2704063 w 6089339"/>
              <a:gd name="connsiteY0" fmla="*/ 474236 h 6866768"/>
              <a:gd name="connsiteX1" fmla="*/ 2717302 w 6089339"/>
              <a:gd name="connsiteY1" fmla="*/ 2146 h 6866768"/>
              <a:gd name="connsiteX2" fmla="*/ 6088255 w 6089339"/>
              <a:gd name="connsiteY2" fmla="*/ 6425 h 6866768"/>
              <a:gd name="connsiteX3" fmla="*/ 6087861 w 6089339"/>
              <a:gd name="connsiteY3" fmla="*/ 6862045 h 6866768"/>
              <a:gd name="connsiteX4" fmla="*/ 1 w 6089339"/>
              <a:gd name="connsiteY4" fmla="*/ 6866768 h 6866768"/>
              <a:gd name="connsiteX5" fmla="*/ 2704063 w 6089339"/>
              <a:gd name="connsiteY5" fmla="*/ 474236 h 6866768"/>
              <a:gd name="connsiteX6" fmla="*/ 5391367 w 6089339"/>
              <a:gd name="connsiteY6" fmla="*/ 469183 h 6866768"/>
              <a:gd name="connsiteX7" fmla="*/ 5604187 w 6089339"/>
              <a:gd name="connsiteY7" fmla="*/ 691428 h 6866768"/>
              <a:gd name="connsiteX8" fmla="*/ 5831756 w 6089339"/>
              <a:gd name="connsiteY8" fmla="*/ 471563 h 6866768"/>
              <a:gd name="connsiteX9" fmla="*/ 5609878 w 6089339"/>
              <a:gd name="connsiteY9" fmla="*/ 252625 h 6866768"/>
              <a:gd name="connsiteX10" fmla="*/ 5391367 w 6089339"/>
              <a:gd name="connsiteY10" fmla="*/ 469183 h 6866768"/>
              <a:gd name="connsiteX0" fmla="*/ 107 w 3385383"/>
              <a:gd name="connsiteY0" fmla="*/ 606626 h 6999158"/>
              <a:gd name="connsiteX1" fmla="*/ 13346 w 3385383"/>
              <a:gd name="connsiteY1" fmla="*/ 134536 h 6999158"/>
              <a:gd name="connsiteX2" fmla="*/ 3384299 w 3385383"/>
              <a:gd name="connsiteY2" fmla="*/ 138815 h 6999158"/>
              <a:gd name="connsiteX3" fmla="*/ 3383905 w 3385383"/>
              <a:gd name="connsiteY3" fmla="*/ 6994435 h 6999158"/>
              <a:gd name="connsiteX4" fmla="*/ 6877 w 3385383"/>
              <a:gd name="connsiteY4" fmla="*/ 6999158 h 6999158"/>
              <a:gd name="connsiteX5" fmla="*/ 107 w 3385383"/>
              <a:gd name="connsiteY5" fmla="*/ 606626 h 6999158"/>
              <a:gd name="connsiteX6" fmla="*/ 2687411 w 3385383"/>
              <a:gd name="connsiteY6" fmla="*/ 601573 h 6999158"/>
              <a:gd name="connsiteX7" fmla="*/ 2900231 w 3385383"/>
              <a:gd name="connsiteY7" fmla="*/ 823818 h 6999158"/>
              <a:gd name="connsiteX8" fmla="*/ 3127800 w 3385383"/>
              <a:gd name="connsiteY8" fmla="*/ 603953 h 6999158"/>
              <a:gd name="connsiteX9" fmla="*/ 2905922 w 3385383"/>
              <a:gd name="connsiteY9" fmla="*/ 385015 h 6999158"/>
              <a:gd name="connsiteX10" fmla="*/ 2687411 w 3385383"/>
              <a:gd name="connsiteY10" fmla="*/ 601573 h 6999158"/>
              <a:gd name="connsiteX0" fmla="*/ 34386 w 3419662"/>
              <a:gd name="connsiteY0" fmla="*/ 606626 h 6999158"/>
              <a:gd name="connsiteX1" fmla="*/ 0 w 3419662"/>
              <a:gd name="connsiteY1" fmla="*/ 134536 h 6999158"/>
              <a:gd name="connsiteX2" fmla="*/ 3418578 w 3419662"/>
              <a:gd name="connsiteY2" fmla="*/ 138815 h 6999158"/>
              <a:gd name="connsiteX3" fmla="*/ 3418184 w 3419662"/>
              <a:gd name="connsiteY3" fmla="*/ 6994435 h 6999158"/>
              <a:gd name="connsiteX4" fmla="*/ 41156 w 3419662"/>
              <a:gd name="connsiteY4" fmla="*/ 6999158 h 6999158"/>
              <a:gd name="connsiteX5" fmla="*/ 34386 w 3419662"/>
              <a:gd name="connsiteY5" fmla="*/ 606626 h 6999158"/>
              <a:gd name="connsiteX6" fmla="*/ 2721690 w 3419662"/>
              <a:gd name="connsiteY6" fmla="*/ 601573 h 6999158"/>
              <a:gd name="connsiteX7" fmla="*/ 2934510 w 3419662"/>
              <a:gd name="connsiteY7" fmla="*/ 823818 h 6999158"/>
              <a:gd name="connsiteX8" fmla="*/ 3162079 w 3419662"/>
              <a:gd name="connsiteY8" fmla="*/ 603953 h 6999158"/>
              <a:gd name="connsiteX9" fmla="*/ 2940201 w 3419662"/>
              <a:gd name="connsiteY9" fmla="*/ 385015 h 6999158"/>
              <a:gd name="connsiteX10" fmla="*/ 2721690 w 3419662"/>
              <a:gd name="connsiteY10" fmla="*/ 601573 h 6999158"/>
              <a:gd name="connsiteX0" fmla="*/ 493 w 3385769"/>
              <a:gd name="connsiteY0" fmla="*/ 606626 h 6999158"/>
              <a:gd name="connsiteX1" fmla="*/ 23257 w 3385769"/>
              <a:gd name="connsiteY1" fmla="*/ 134536 h 6999158"/>
              <a:gd name="connsiteX2" fmla="*/ 3384685 w 3385769"/>
              <a:gd name="connsiteY2" fmla="*/ 138815 h 6999158"/>
              <a:gd name="connsiteX3" fmla="*/ 3384291 w 3385769"/>
              <a:gd name="connsiteY3" fmla="*/ 6994435 h 6999158"/>
              <a:gd name="connsiteX4" fmla="*/ 7263 w 3385769"/>
              <a:gd name="connsiteY4" fmla="*/ 6999158 h 6999158"/>
              <a:gd name="connsiteX5" fmla="*/ 493 w 3385769"/>
              <a:gd name="connsiteY5" fmla="*/ 606626 h 6999158"/>
              <a:gd name="connsiteX6" fmla="*/ 2687797 w 3385769"/>
              <a:gd name="connsiteY6" fmla="*/ 601573 h 6999158"/>
              <a:gd name="connsiteX7" fmla="*/ 2900617 w 3385769"/>
              <a:gd name="connsiteY7" fmla="*/ 823818 h 6999158"/>
              <a:gd name="connsiteX8" fmla="*/ 3128186 w 3385769"/>
              <a:gd name="connsiteY8" fmla="*/ 603953 h 6999158"/>
              <a:gd name="connsiteX9" fmla="*/ 2906308 w 3385769"/>
              <a:gd name="connsiteY9" fmla="*/ 385015 h 6999158"/>
              <a:gd name="connsiteX10" fmla="*/ 2687797 w 3385769"/>
              <a:gd name="connsiteY10" fmla="*/ 601573 h 6999158"/>
              <a:gd name="connsiteX0" fmla="*/ 17053 w 3378516"/>
              <a:gd name="connsiteY0" fmla="*/ 606626 h 6999158"/>
              <a:gd name="connsiteX1" fmla="*/ 16004 w 3378516"/>
              <a:gd name="connsiteY1" fmla="*/ 134536 h 6999158"/>
              <a:gd name="connsiteX2" fmla="*/ 3377432 w 3378516"/>
              <a:gd name="connsiteY2" fmla="*/ 138815 h 6999158"/>
              <a:gd name="connsiteX3" fmla="*/ 3377038 w 3378516"/>
              <a:gd name="connsiteY3" fmla="*/ 6994435 h 6999158"/>
              <a:gd name="connsiteX4" fmla="*/ 10 w 3378516"/>
              <a:gd name="connsiteY4" fmla="*/ 6999158 h 6999158"/>
              <a:gd name="connsiteX5" fmla="*/ 17053 w 3378516"/>
              <a:gd name="connsiteY5" fmla="*/ 606626 h 6999158"/>
              <a:gd name="connsiteX6" fmla="*/ 2680544 w 3378516"/>
              <a:gd name="connsiteY6" fmla="*/ 601573 h 6999158"/>
              <a:gd name="connsiteX7" fmla="*/ 2893364 w 3378516"/>
              <a:gd name="connsiteY7" fmla="*/ 823818 h 6999158"/>
              <a:gd name="connsiteX8" fmla="*/ 3120933 w 3378516"/>
              <a:gd name="connsiteY8" fmla="*/ 603953 h 6999158"/>
              <a:gd name="connsiteX9" fmla="*/ 2899055 w 3378516"/>
              <a:gd name="connsiteY9" fmla="*/ 385015 h 6999158"/>
              <a:gd name="connsiteX10" fmla="*/ 2680544 w 3378516"/>
              <a:gd name="connsiteY10" fmla="*/ 601573 h 6999158"/>
              <a:gd name="connsiteX0" fmla="*/ 17050 w 3378513"/>
              <a:gd name="connsiteY0" fmla="*/ 474236 h 6866768"/>
              <a:gd name="connsiteX1" fmla="*/ 16001 w 3378513"/>
              <a:gd name="connsiteY1" fmla="*/ 2146 h 6866768"/>
              <a:gd name="connsiteX2" fmla="*/ 3377429 w 3378513"/>
              <a:gd name="connsiteY2" fmla="*/ 6425 h 6866768"/>
              <a:gd name="connsiteX3" fmla="*/ 3377035 w 3378513"/>
              <a:gd name="connsiteY3" fmla="*/ 6862045 h 6866768"/>
              <a:gd name="connsiteX4" fmla="*/ 7 w 3378513"/>
              <a:gd name="connsiteY4" fmla="*/ 6866768 h 6866768"/>
              <a:gd name="connsiteX5" fmla="*/ 17050 w 3378513"/>
              <a:gd name="connsiteY5" fmla="*/ 474236 h 6866768"/>
              <a:gd name="connsiteX6" fmla="*/ 2680541 w 3378513"/>
              <a:gd name="connsiteY6" fmla="*/ 469183 h 6866768"/>
              <a:gd name="connsiteX7" fmla="*/ 2893361 w 3378513"/>
              <a:gd name="connsiteY7" fmla="*/ 691428 h 6866768"/>
              <a:gd name="connsiteX8" fmla="*/ 3120930 w 3378513"/>
              <a:gd name="connsiteY8" fmla="*/ 471563 h 6866768"/>
              <a:gd name="connsiteX9" fmla="*/ 2899052 w 3378513"/>
              <a:gd name="connsiteY9" fmla="*/ 252625 h 6866768"/>
              <a:gd name="connsiteX10" fmla="*/ 2680541 w 3378513"/>
              <a:gd name="connsiteY10" fmla="*/ 469183 h 6866768"/>
              <a:gd name="connsiteX0" fmla="*/ 17050 w 3378513"/>
              <a:gd name="connsiteY0" fmla="*/ 472090 h 6864622"/>
              <a:gd name="connsiteX1" fmla="*/ 16001 w 3378513"/>
              <a:gd name="connsiteY1" fmla="*/ 0 h 6864622"/>
              <a:gd name="connsiteX2" fmla="*/ 3377429 w 3378513"/>
              <a:gd name="connsiteY2" fmla="*/ 4279 h 6864622"/>
              <a:gd name="connsiteX3" fmla="*/ 3377035 w 3378513"/>
              <a:gd name="connsiteY3" fmla="*/ 6859899 h 6864622"/>
              <a:gd name="connsiteX4" fmla="*/ 7 w 3378513"/>
              <a:gd name="connsiteY4" fmla="*/ 6864622 h 6864622"/>
              <a:gd name="connsiteX5" fmla="*/ 17050 w 3378513"/>
              <a:gd name="connsiteY5" fmla="*/ 472090 h 6864622"/>
              <a:gd name="connsiteX6" fmla="*/ 2680541 w 3378513"/>
              <a:gd name="connsiteY6" fmla="*/ 467037 h 6864622"/>
              <a:gd name="connsiteX7" fmla="*/ 2893361 w 3378513"/>
              <a:gd name="connsiteY7" fmla="*/ 689282 h 6864622"/>
              <a:gd name="connsiteX8" fmla="*/ 3120930 w 3378513"/>
              <a:gd name="connsiteY8" fmla="*/ 469417 h 6864622"/>
              <a:gd name="connsiteX9" fmla="*/ 2899052 w 3378513"/>
              <a:gd name="connsiteY9" fmla="*/ 250479 h 6864622"/>
              <a:gd name="connsiteX10" fmla="*/ 2680541 w 3378513"/>
              <a:gd name="connsiteY10" fmla="*/ 467037 h 6864622"/>
              <a:gd name="connsiteX0" fmla="*/ 2799 w 3364262"/>
              <a:gd name="connsiteY0" fmla="*/ 605952 h 6995633"/>
              <a:gd name="connsiteX1" fmla="*/ 1750 w 3364262"/>
              <a:gd name="connsiteY1" fmla="*/ 133862 h 6995633"/>
              <a:gd name="connsiteX2" fmla="*/ 3363178 w 3364262"/>
              <a:gd name="connsiteY2" fmla="*/ 138141 h 6995633"/>
              <a:gd name="connsiteX3" fmla="*/ 3362784 w 3364262"/>
              <a:gd name="connsiteY3" fmla="*/ 6993761 h 6995633"/>
              <a:gd name="connsiteX4" fmla="*/ 44 w 3364262"/>
              <a:gd name="connsiteY4" fmla="*/ 6988959 h 6995633"/>
              <a:gd name="connsiteX5" fmla="*/ 2799 w 3364262"/>
              <a:gd name="connsiteY5" fmla="*/ 605952 h 6995633"/>
              <a:gd name="connsiteX6" fmla="*/ 2666290 w 3364262"/>
              <a:gd name="connsiteY6" fmla="*/ 600899 h 6995633"/>
              <a:gd name="connsiteX7" fmla="*/ 2879110 w 3364262"/>
              <a:gd name="connsiteY7" fmla="*/ 823144 h 6995633"/>
              <a:gd name="connsiteX8" fmla="*/ 3106679 w 3364262"/>
              <a:gd name="connsiteY8" fmla="*/ 603279 h 6995633"/>
              <a:gd name="connsiteX9" fmla="*/ 2884801 w 3364262"/>
              <a:gd name="connsiteY9" fmla="*/ 384341 h 6995633"/>
              <a:gd name="connsiteX10" fmla="*/ 2666290 w 3364262"/>
              <a:gd name="connsiteY10" fmla="*/ 600899 h 6995633"/>
              <a:gd name="connsiteX0" fmla="*/ 1049 w 3362512"/>
              <a:gd name="connsiteY0" fmla="*/ 606626 h 6999158"/>
              <a:gd name="connsiteX1" fmla="*/ 0 w 3362512"/>
              <a:gd name="connsiteY1" fmla="*/ 134536 h 6999158"/>
              <a:gd name="connsiteX2" fmla="*/ 3361428 w 3362512"/>
              <a:gd name="connsiteY2" fmla="*/ 138815 h 6999158"/>
              <a:gd name="connsiteX3" fmla="*/ 3361034 w 3362512"/>
              <a:gd name="connsiteY3" fmla="*/ 6994435 h 6999158"/>
              <a:gd name="connsiteX4" fmla="*/ 3056 w 3362512"/>
              <a:gd name="connsiteY4" fmla="*/ 6999158 h 6999158"/>
              <a:gd name="connsiteX5" fmla="*/ 1049 w 3362512"/>
              <a:gd name="connsiteY5" fmla="*/ 606626 h 6999158"/>
              <a:gd name="connsiteX6" fmla="*/ 2664540 w 3362512"/>
              <a:gd name="connsiteY6" fmla="*/ 601573 h 6999158"/>
              <a:gd name="connsiteX7" fmla="*/ 2877360 w 3362512"/>
              <a:gd name="connsiteY7" fmla="*/ 823818 h 6999158"/>
              <a:gd name="connsiteX8" fmla="*/ 3104929 w 3362512"/>
              <a:gd name="connsiteY8" fmla="*/ 603953 h 6999158"/>
              <a:gd name="connsiteX9" fmla="*/ 2883051 w 3362512"/>
              <a:gd name="connsiteY9" fmla="*/ 385015 h 6999158"/>
              <a:gd name="connsiteX10" fmla="*/ 2664540 w 3362512"/>
              <a:gd name="connsiteY10" fmla="*/ 601573 h 6999158"/>
              <a:gd name="connsiteX0" fmla="*/ 1049 w 3362512"/>
              <a:gd name="connsiteY0" fmla="*/ 472090 h 6864622"/>
              <a:gd name="connsiteX1" fmla="*/ 0 w 3362512"/>
              <a:gd name="connsiteY1" fmla="*/ 0 h 6864622"/>
              <a:gd name="connsiteX2" fmla="*/ 3361428 w 3362512"/>
              <a:gd name="connsiteY2" fmla="*/ 4279 h 6864622"/>
              <a:gd name="connsiteX3" fmla="*/ 3361034 w 3362512"/>
              <a:gd name="connsiteY3" fmla="*/ 6859899 h 6864622"/>
              <a:gd name="connsiteX4" fmla="*/ 3056 w 3362512"/>
              <a:gd name="connsiteY4" fmla="*/ 6864622 h 6864622"/>
              <a:gd name="connsiteX5" fmla="*/ 1049 w 3362512"/>
              <a:gd name="connsiteY5" fmla="*/ 472090 h 6864622"/>
              <a:gd name="connsiteX6" fmla="*/ 2664540 w 3362512"/>
              <a:gd name="connsiteY6" fmla="*/ 467037 h 6864622"/>
              <a:gd name="connsiteX7" fmla="*/ 2877360 w 3362512"/>
              <a:gd name="connsiteY7" fmla="*/ 689282 h 6864622"/>
              <a:gd name="connsiteX8" fmla="*/ 3104929 w 3362512"/>
              <a:gd name="connsiteY8" fmla="*/ 469417 h 6864622"/>
              <a:gd name="connsiteX9" fmla="*/ 2883051 w 3362512"/>
              <a:gd name="connsiteY9" fmla="*/ 250479 h 6864622"/>
              <a:gd name="connsiteX10" fmla="*/ 2664540 w 3362512"/>
              <a:gd name="connsiteY10" fmla="*/ 467037 h 686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2512" h="6864622">
                <a:moveTo>
                  <a:pt x="1049" y="472090"/>
                </a:moveTo>
                <a:cubicBezTo>
                  <a:pt x="540" y="280486"/>
                  <a:pt x="2211" y="189610"/>
                  <a:pt x="0" y="0"/>
                </a:cubicBezTo>
                <a:cubicBezTo>
                  <a:pt x="169727" y="3331"/>
                  <a:pt x="1331469" y="2853"/>
                  <a:pt x="3361428" y="4279"/>
                </a:cubicBezTo>
                <a:cubicBezTo>
                  <a:pt x="3359672" y="160679"/>
                  <a:pt x="3364939" y="6667196"/>
                  <a:pt x="3361034" y="6859899"/>
                </a:cubicBezTo>
                <a:cubicBezTo>
                  <a:pt x="3162112" y="6866669"/>
                  <a:pt x="313745" y="6862248"/>
                  <a:pt x="3056" y="6864622"/>
                </a:cubicBezTo>
                <a:cubicBezTo>
                  <a:pt x="2627" y="6587210"/>
                  <a:pt x="1558" y="663694"/>
                  <a:pt x="1049" y="472090"/>
                </a:cubicBezTo>
                <a:close/>
                <a:moveTo>
                  <a:pt x="2664540" y="467037"/>
                </a:moveTo>
                <a:cubicBezTo>
                  <a:pt x="2663592" y="575890"/>
                  <a:pt x="2744431" y="684123"/>
                  <a:pt x="2877360" y="689282"/>
                </a:cubicBezTo>
                <a:cubicBezTo>
                  <a:pt x="3010289" y="694441"/>
                  <a:pt x="3102791" y="587398"/>
                  <a:pt x="3104929" y="469417"/>
                </a:cubicBezTo>
                <a:cubicBezTo>
                  <a:pt x="3107067" y="351436"/>
                  <a:pt x="3004074" y="248495"/>
                  <a:pt x="2883051" y="250479"/>
                </a:cubicBezTo>
                <a:cubicBezTo>
                  <a:pt x="2762028" y="252463"/>
                  <a:pt x="2665488" y="358184"/>
                  <a:pt x="2664540" y="467037"/>
                </a:cubicBezTo>
                <a:close/>
              </a:path>
            </a:pathLst>
          </a:custGeom>
        </p:spPr>
        <p:txBody>
          <a:bodyPr/>
          <a:lstStyle/>
          <a:p>
            <a:endParaRPr lang="ru-RU" dirty="0"/>
          </a:p>
        </p:txBody>
      </p:sp>
    </p:spTree>
    <p:extLst>
      <p:ext uri="{BB962C8B-B14F-4D97-AF65-F5344CB8AC3E}">
        <p14:creationId xmlns:p14="http://schemas.microsoft.com/office/powerpoint/2010/main" val="428510492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Контент и среднее фото справа">
    <p:spTree>
      <p:nvGrpSpPr>
        <p:cNvPr id="1" name=""/>
        <p:cNvGrpSpPr/>
        <p:nvPr/>
      </p:nvGrpSpPr>
      <p:grpSpPr>
        <a:xfrm>
          <a:off x="0" y="0"/>
          <a:ext cx="0" cy="0"/>
          <a:chOff x="0" y="0"/>
          <a:chExt cx="0" cy="0"/>
        </a:xfrm>
      </p:grpSpPr>
      <p:sp>
        <p:nvSpPr>
          <p:cNvPr id="4" name="Прямоугольник 3"/>
          <p:cNvSpPr/>
          <p:nvPr userDrawn="1"/>
        </p:nvSpPr>
        <p:spPr>
          <a:xfrm>
            <a:off x="-1" y="0"/>
            <a:ext cx="4567700" cy="5143500"/>
          </a:xfrm>
          <a:prstGeom prst="rect">
            <a:avLst/>
          </a:prstGeom>
          <a:solidFill>
            <a:srgbClr val="CCD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3" name="Рисунок 2"/>
          <p:cNvSpPr>
            <a:spLocks noGrp="1"/>
          </p:cNvSpPr>
          <p:nvPr>
            <p:ph type="pic" sz="quarter" idx="16"/>
          </p:nvPr>
        </p:nvSpPr>
        <p:spPr>
          <a:xfrm>
            <a:off x="8493" y="0"/>
            <a:ext cx="4567238" cy="5143500"/>
          </a:xfrm>
        </p:spPr>
        <p:txBody>
          <a:bodyPr/>
          <a:lstStyle/>
          <a:p>
            <a:endParaRPr lang="ru-RU"/>
          </a:p>
        </p:txBody>
      </p:sp>
      <p:sp>
        <p:nvSpPr>
          <p:cNvPr id="12" name="Title Placeholder 1"/>
          <p:cNvSpPr>
            <a:spLocks noGrp="1"/>
          </p:cNvSpPr>
          <p:nvPr>
            <p:ph type="title" hasCustomPrompt="1"/>
          </p:nvPr>
        </p:nvSpPr>
        <p:spPr>
          <a:xfrm>
            <a:off x="5217346" y="386324"/>
            <a:ext cx="3135074" cy="1300946"/>
          </a:xfrm>
          <a:prstGeom prst="rect">
            <a:avLst/>
          </a:prstGeom>
        </p:spPr>
        <p:txBody>
          <a:bodyPr vert="horz" lIns="91440" tIns="45720" rIns="91440" bIns="45720" rtlCol="0" anchor="t">
            <a:normAutofit/>
          </a:bodyPr>
          <a:lstStyle>
            <a:lvl1pPr>
              <a:lnSpc>
                <a:spcPts val="2700"/>
              </a:lnSpc>
              <a:defRPr sz="2400"/>
            </a:lvl1pPr>
          </a:lstStyle>
          <a:p>
            <a:r>
              <a:rPr lang="ru-RU" dirty="0"/>
              <a:t>Присоединяйтесь </a:t>
            </a:r>
            <a:r>
              <a:rPr lang="en-US" dirty="0"/>
              <a:t/>
            </a:r>
            <a:br>
              <a:rPr lang="en-US" dirty="0"/>
            </a:br>
            <a:r>
              <a:rPr lang="ru-RU" dirty="0"/>
              <a:t>к сообществу </a:t>
            </a:r>
            <a:r>
              <a:rPr lang="en-US" dirty="0"/>
              <a:t/>
            </a:r>
            <a:br>
              <a:rPr lang="en-US" dirty="0"/>
            </a:br>
            <a:r>
              <a:rPr lang="en-US" dirty="0"/>
              <a:t>HR-</a:t>
            </a:r>
            <a:r>
              <a:rPr lang="ru-RU" dirty="0" err="1"/>
              <a:t>рофессионалов</a:t>
            </a:r>
            <a:endParaRPr lang="en-US" dirty="0"/>
          </a:p>
        </p:txBody>
      </p:sp>
      <p:sp>
        <p:nvSpPr>
          <p:cNvPr id="14" name="Текст 13"/>
          <p:cNvSpPr>
            <a:spLocks noGrp="1"/>
          </p:cNvSpPr>
          <p:nvPr>
            <p:ph type="body" sz="quarter" idx="10" hasCustomPrompt="1"/>
          </p:nvPr>
        </p:nvSpPr>
        <p:spPr>
          <a:xfrm>
            <a:off x="5182218" y="1964508"/>
            <a:ext cx="3170202" cy="540545"/>
          </a:xfrm>
        </p:spPr>
        <p:txBody>
          <a:bodyPr>
            <a:normAutofit/>
          </a:bodyPr>
          <a:lstStyle>
            <a:lvl1pPr>
              <a:defRPr sz="1125" baseline="0"/>
            </a:lvl1pPr>
          </a:lstStyle>
          <a:p>
            <a:pPr lvl="0"/>
            <a:r>
              <a:rPr lang="ru-RU" dirty="0"/>
              <a:t>Оставайтесь с нами на связи и участвуйте в наших обучающих </a:t>
            </a:r>
            <a:r>
              <a:rPr lang="ru-RU" dirty="0" err="1"/>
              <a:t>вебинарах</a:t>
            </a:r>
            <a:r>
              <a:rPr lang="ru-RU" dirty="0"/>
              <a:t> и мероприятиях</a:t>
            </a:r>
          </a:p>
        </p:txBody>
      </p:sp>
      <p:pic>
        <p:nvPicPr>
          <p:cNvPr id="11" name="Рисунок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22450" y="184913"/>
            <a:ext cx="326883" cy="326883"/>
          </a:xfrm>
          <a:prstGeom prst="rect">
            <a:avLst/>
          </a:prstGeom>
        </p:spPr>
      </p:pic>
      <p:sp>
        <p:nvSpPr>
          <p:cNvPr id="21" name="Текст 13"/>
          <p:cNvSpPr>
            <a:spLocks noGrp="1"/>
          </p:cNvSpPr>
          <p:nvPr>
            <p:ph type="body" sz="quarter" idx="14" hasCustomPrompt="1"/>
          </p:nvPr>
        </p:nvSpPr>
        <p:spPr>
          <a:xfrm>
            <a:off x="5166066" y="4534517"/>
            <a:ext cx="3186354" cy="540545"/>
          </a:xfrm>
        </p:spPr>
        <p:txBody>
          <a:bodyPr>
            <a:normAutofit/>
          </a:bodyPr>
          <a:lstStyle>
            <a:lvl1pPr>
              <a:lnSpc>
                <a:spcPts val="600"/>
              </a:lnSpc>
              <a:defRPr sz="1125" baseline="0"/>
            </a:lvl1pPr>
          </a:lstStyle>
          <a:p>
            <a:pPr lvl="0"/>
            <a:r>
              <a:rPr lang="ru-RU" dirty="0"/>
              <a:t>Директор по развитию </a:t>
            </a:r>
          </a:p>
          <a:p>
            <a:pPr lvl="0"/>
            <a:r>
              <a:rPr lang="ru-RU" dirty="0"/>
              <a:t>+7 926 828 85 88 | b.wolfson@hh.ru</a:t>
            </a:r>
          </a:p>
        </p:txBody>
      </p:sp>
      <p:sp>
        <p:nvSpPr>
          <p:cNvPr id="22" name="Текст 15"/>
          <p:cNvSpPr>
            <a:spLocks noGrp="1"/>
          </p:cNvSpPr>
          <p:nvPr>
            <p:ph type="body" sz="quarter" idx="15" hasCustomPrompt="1"/>
          </p:nvPr>
        </p:nvSpPr>
        <p:spPr>
          <a:xfrm>
            <a:off x="5166066" y="4285054"/>
            <a:ext cx="3186354" cy="278358"/>
          </a:xfrm>
        </p:spPr>
        <p:txBody>
          <a:bodyPr>
            <a:normAutofit/>
          </a:bodyPr>
          <a:lstStyle>
            <a:lvl1pPr>
              <a:defRPr sz="1200" b="1" baseline="0"/>
            </a:lvl1pPr>
          </a:lstStyle>
          <a:p>
            <a:pPr lvl="0"/>
            <a:r>
              <a:rPr lang="ru-RU" dirty="0"/>
              <a:t>Борис </a:t>
            </a:r>
            <a:r>
              <a:rPr lang="ru-RU" dirty="0" err="1"/>
              <a:t>Вольфсон</a:t>
            </a:r>
            <a:endParaRPr lang="ru-RU" dirty="0"/>
          </a:p>
        </p:txBody>
      </p:sp>
      <p:sp>
        <p:nvSpPr>
          <p:cNvPr id="5" name="Рисунок 4"/>
          <p:cNvSpPr>
            <a:spLocks noGrp="1"/>
          </p:cNvSpPr>
          <p:nvPr>
            <p:ph type="pic" sz="quarter" idx="17" hasCustomPrompt="1"/>
          </p:nvPr>
        </p:nvSpPr>
        <p:spPr>
          <a:xfrm>
            <a:off x="5246614" y="2490742"/>
            <a:ext cx="404813" cy="404813"/>
          </a:xfrm>
        </p:spPr>
        <p:txBody>
          <a:bodyPr>
            <a:noAutofit/>
          </a:bodyPr>
          <a:lstStyle>
            <a:lvl1pPr>
              <a:defRPr sz="750"/>
            </a:lvl1pPr>
          </a:lstStyle>
          <a:p>
            <a:r>
              <a:rPr lang="ru-RU" dirty="0"/>
              <a:t>иконка</a:t>
            </a:r>
          </a:p>
        </p:txBody>
      </p:sp>
      <p:sp>
        <p:nvSpPr>
          <p:cNvPr id="20" name="Рисунок 4"/>
          <p:cNvSpPr>
            <a:spLocks noGrp="1"/>
          </p:cNvSpPr>
          <p:nvPr>
            <p:ph type="pic" sz="quarter" idx="18" hasCustomPrompt="1"/>
          </p:nvPr>
        </p:nvSpPr>
        <p:spPr>
          <a:xfrm>
            <a:off x="5750602" y="2487350"/>
            <a:ext cx="404813" cy="404813"/>
          </a:xfrm>
        </p:spPr>
        <p:txBody>
          <a:bodyPr>
            <a:noAutofit/>
          </a:bodyPr>
          <a:lstStyle>
            <a:lvl1pPr>
              <a:defRPr sz="750"/>
            </a:lvl1pPr>
          </a:lstStyle>
          <a:p>
            <a:r>
              <a:rPr lang="ru-RU" dirty="0"/>
              <a:t>иконка</a:t>
            </a:r>
          </a:p>
        </p:txBody>
      </p:sp>
      <p:sp>
        <p:nvSpPr>
          <p:cNvPr id="28" name="Рисунок 4"/>
          <p:cNvSpPr>
            <a:spLocks noGrp="1"/>
          </p:cNvSpPr>
          <p:nvPr>
            <p:ph type="pic" sz="quarter" idx="19" hasCustomPrompt="1"/>
          </p:nvPr>
        </p:nvSpPr>
        <p:spPr>
          <a:xfrm>
            <a:off x="6254590" y="2487350"/>
            <a:ext cx="404813" cy="404813"/>
          </a:xfrm>
        </p:spPr>
        <p:txBody>
          <a:bodyPr>
            <a:noAutofit/>
          </a:bodyPr>
          <a:lstStyle>
            <a:lvl1pPr>
              <a:defRPr sz="750"/>
            </a:lvl1pPr>
          </a:lstStyle>
          <a:p>
            <a:r>
              <a:rPr lang="ru-RU" dirty="0"/>
              <a:t>иконка</a:t>
            </a:r>
          </a:p>
        </p:txBody>
      </p:sp>
    </p:spTree>
    <p:extLst>
      <p:ext uri="{BB962C8B-B14F-4D97-AF65-F5344CB8AC3E}">
        <p14:creationId xmlns:p14="http://schemas.microsoft.com/office/powerpoint/2010/main" val="221819837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Мокап ноутбук">
    <p:spTree>
      <p:nvGrpSpPr>
        <p:cNvPr id="1" name=""/>
        <p:cNvGrpSpPr/>
        <p:nvPr/>
      </p:nvGrpSpPr>
      <p:grpSpPr>
        <a:xfrm>
          <a:off x="0" y="0"/>
          <a:ext cx="0" cy="0"/>
          <a:chOff x="0" y="0"/>
          <a:chExt cx="0" cy="0"/>
        </a:xfrm>
      </p:grpSpPr>
      <p:pic>
        <p:nvPicPr>
          <p:cNvPr id="6" name="Рисунок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29698" y="1370423"/>
            <a:ext cx="5782988" cy="3375614"/>
          </a:xfrm>
          <a:prstGeom prst="rect">
            <a:avLst/>
          </a:prstGeom>
        </p:spPr>
      </p:pic>
      <p:sp>
        <p:nvSpPr>
          <p:cNvPr id="11" name="Прямоугольник 10"/>
          <p:cNvSpPr/>
          <p:nvPr userDrawn="1"/>
        </p:nvSpPr>
        <p:spPr>
          <a:xfrm>
            <a:off x="3856416" y="1572264"/>
            <a:ext cx="4321392" cy="2833644"/>
          </a:xfrm>
          <a:prstGeom prst="rect">
            <a:avLst/>
          </a:prstGeom>
          <a:solidFill>
            <a:srgbClr val="CCD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3" name="Subtitle 2"/>
          <p:cNvSpPr>
            <a:spLocks noGrp="1"/>
          </p:cNvSpPr>
          <p:nvPr>
            <p:ph type="subTitle" idx="1" hasCustomPrompt="1"/>
          </p:nvPr>
        </p:nvSpPr>
        <p:spPr>
          <a:xfrm>
            <a:off x="359048" y="804377"/>
            <a:ext cx="7977083" cy="405210"/>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Образец подзаголовка, образец подзаголовка, образец подзаголовка, образец подзаголовка, образец подзаголовка, образец подзаголовка</a:t>
            </a:r>
            <a:endParaRPr lang="en-US" dirty="0"/>
          </a:p>
        </p:txBody>
      </p:sp>
      <p:sp>
        <p:nvSpPr>
          <p:cNvPr id="24" name="Текст 13"/>
          <p:cNvSpPr>
            <a:spLocks noGrp="1"/>
          </p:cNvSpPr>
          <p:nvPr>
            <p:ph type="body" sz="quarter" idx="26" hasCustomPrompt="1"/>
          </p:nvPr>
        </p:nvSpPr>
        <p:spPr>
          <a:xfrm>
            <a:off x="361094" y="231729"/>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27" name="Title Placeholder 1"/>
          <p:cNvSpPr>
            <a:spLocks noGrp="1"/>
          </p:cNvSpPr>
          <p:nvPr>
            <p:ph type="title"/>
          </p:nvPr>
        </p:nvSpPr>
        <p:spPr>
          <a:xfrm>
            <a:off x="348604" y="388248"/>
            <a:ext cx="7976813" cy="435289"/>
          </a:xfrm>
          <a:prstGeom prst="rect">
            <a:avLst/>
          </a:prstGeom>
        </p:spPr>
        <p:txBody>
          <a:bodyPr vert="horz" lIns="91440" tIns="45720" rIns="91440" bIns="45720" rtlCol="0" anchor="t">
            <a:normAutofit/>
          </a:bodyPr>
          <a:lstStyle/>
          <a:p>
            <a:r>
              <a:rPr lang="ru-RU" dirty="0"/>
              <a:t>Образец заголовка</a:t>
            </a:r>
            <a:endParaRPr lang="en-US" dirty="0"/>
          </a:p>
        </p:txBody>
      </p:sp>
      <p:sp>
        <p:nvSpPr>
          <p:cNvPr id="30" name="Текст 13"/>
          <p:cNvSpPr>
            <a:spLocks noGrp="1"/>
          </p:cNvSpPr>
          <p:nvPr>
            <p:ph type="body" sz="quarter" idx="10" hasCustomPrompt="1"/>
          </p:nvPr>
        </p:nvSpPr>
        <p:spPr>
          <a:xfrm>
            <a:off x="358895" y="1824676"/>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31" name="Текст 15"/>
          <p:cNvSpPr>
            <a:spLocks noGrp="1"/>
          </p:cNvSpPr>
          <p:nvPr>
            <p:ph type="body" sz="quarter" idx="11" hasCustomPrompt="1"/>
          </p:nvPr>
        </p:nvSpPr>
        <p:spPr>
          <a:xfrm>
            <a:off x="358895" y="1617405"/>
            <a:ext cx="3149348" cy="297331"/>
          </a:xfrm>
        </p:spPr>
        <p:txBody>
          <a:bodyPr>
            <a:normAutofit/>
          </a:bodyPr>
          <a:lstStyle>
            <a:lvl1pPr>
              <a:defRPr sz="1425" b="1"/>
            </a:lvl1pPr>
          </a:lstStyle>
          <a:p>
            <a:pPr lvl="0"/>
            <a:r>
              <a:rPr lang="ru-RU" dirty="0"/>
              <a:t>Заголовок 2 уровня</a:t>
            </a:r>
          </a:p>
        </p:txBody>
      </p:sp>
      <p:sp>
        <p:nvSpPr>
          <p:cNvPr id="32" name="Текст 13"/>
          <p:cNvSpPr>
            <a:spLocks noGrp="1"/>
          </p:cNvSpPr>
          <p:nvPr>
            <p:ph type="body" sz="quarter" idx="12" hasCustomPrompt="1"/>
          </p:nvPr>
        </p:nvSpPr>
        <p:spPr>
          <a:xfrm>
            <a:off x="348604" y="2784193"/>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33" name="Текст 15"/>
          <p:cNvSpPr>
            <a:spLocks noGrp="1"/>
          </p:cNvSpPr>
          <p:nvPr>
            <p:ph type="body" sz="quarter" idx="13" hasCustomPrompt="1"/>
          </p:nvPr>
        </p:nvSpPr>
        <p:spPr>
          <a:xfrm>
            <a:off x="348604" y="2576922"/>
            <a:ext cx="3149348" cy="297331"/>
          </a:xfrm>
        </p:spPr>
        <p:txBody>
          <a:bodyPr>
            <a:normAutofit/>
          </a:bodyPr>
          <a:lstStyle>
            <a:lvl1pPr>
              <a:defRPr sz="1425" b="1"/>
            </a:lvl1pPr>
          </a:lstStyle>
          <a:p>
            <a:pPr lvl="0"/>
            <a:r>
              <a:rPr lang="ru-RU" dirty="0"/>
              <a:t>Заголовок 2 уровня</a:t>
            </a:r>
          </a:p>
        </p:txBody>
      </p:sp>
      <p:sp>
        <p:nvSpPr>
          <p:cNvPr id="34" name="Текст 13"/>
          <p:cNvSpPr>
            <a:spLocks noGrp="1"/>
          </p:cNvSpPr>
          <p:nvPr>
            <p:ph type="body" sz="quarter" idx="14" hasCustomPrompt="1"/>
          </p:nvPr>
        </p:nvSpPr>
        <p:spPr>
          <a:xfrm>
            <a:off x="358895" y="3725995"/>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35" name="Текст 15"/>
          <p:cNvSpPr>
            <a:spLocks noGrp="1"/>
          </p:cNvSpPr>
          <p:nvPr>
            <p:ph type="body" sz="quarter" idx="15" hasCustomPrompt="1"/>
          </p:nvPr>
        </p:nvSpPr>
        <p:spPr>
          <a:xfrm>
            <a:off x="358895" y="3518724"/>
            <a:ext cx="3149348" cy="297331"/>
          </a:xfrm>
        </p:spPr>
        <p:txBody>
          <a:bodyPr>
            <a:normAutofit/>
          </a:bodyPr>
          <a:lstStyle>
            <a:lvl1pPr>
              <a:defRPr sz="1425" b="1"/>
            </a:lvl1pPr>
          </a:lstStyle>
          <a:p>
            <a:pPr lvl="0"/>
            <a:r>
              <a:rPr lang="ru-RU" dirty="0"/>
              <a:t>Заголовок 2 уровня</a:t>
            </a:r>
          </a:p>
        </p:txBody>
      </p:sp>
      <p:sp>
        <p:nvSpPr>
          <p:cNvPr id="10" name="Рисунок 9"/>
          <p:cNvSpPr>
            <a:spLocks noGrp="1"/>
          </p:cNvSpPr>
          <p:nvPr>
            <p:ph type="pic" sz="quarter" idx="28" hasCustomPrompt="1"/>
          </p:nvPr>
        </p:nvSpPr>
        <p:spPr>
          <a:xfrm>
            <a:off x="3856966" y="1570181"/>
            <a:ext cx="4319057" cy="2833941"/>
          </a:xfrm>
        </p:spPr>
        <p:txBody>
          <a:bodyPr/>
          <a:lstStyle>
            <a:lvl1pPr>
              <a:defRPr>
                <a:solidFill>
                  <a:schemeClr val="bg1"/>
                </a:solidFill>
              </a:defRPr>
            </a:lvl1pPr>
          </a:lstStyle>
          <a:p>
            <a:r>
              <a:rPr lang="ru-RU" dirty="0"/>
              <a:t>Вставить рисунок</a:t>
            </a:r>
          </a:p>
        </p:txBody>
      </p:sp>
    </p:spTree>
    <p:extLst>
      <p:ext uri="{BB962C8B-B14F-4D97-AF65-F5344CB8AC3E}">
        <p14:creationId xmlns:p14="http://schemas.microsoft.com/office/powerpoint/2010/main" val="388089667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Мокап телефон">
    <p:spTree>
      <p:nvGrpSpPr>
        <p:cNvPr id="1" name=""/>
        <p:cNvGrpSpPr/>
        <p:nvPr/>
      </p:nvGrpSpPr>
      <p:grpSpPr>
        <a:xfrm>
          <a:off x="0" y="0"/>
          <a:ext cx="0" cy="0"/>
          <a:chOff x="0" y="0"/>
          <a:chExt cx="0" cy="0"/>
        </a:xfrm>
      </p:grpSpPr>
      <p:pic>
        <p:nvPicPr>
          <p:cNvPr id="3" name="Рисунок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3159" y="836408"/>
            <a:ext cx="2025225" cy="4006149"/>
          </a:xfrm>
          <a:prstGeom prst="rect">
            <a:avLst/>
          </a:prstGeom>
        </p:spPr>
      </p:pic>
      <p:sp>
        <p:nvSpPr>
          <p:cNvPr id="11" name="Прямоугольник 10"/>
          <p:cNvSpPr/>
          <p:nvPr userDrawn="1"/>
        </p:nvSpPr>
        <p:spPr>
          <a:xfrm>
            <a:off x="6144420" y="1306649"/>
            <a:ext cx="1731565" cy="3040323"/>
          </a:xfrm>
          <a:prstGeom prst="rect">
            <a:avLst/>
          </a:prstGeom>
          <a:solidFill>
            <a:srgbClr val="CCD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30" name="Текст 13"/>
          <p:cNvSpPr>
            <a:spLocks noGrp="1"/>
          </p:cNvSpPr>
          <p:nvPr>
            <p:ph type="body" sz="quarter" idx="10" hasCustomPrompt="1"/>
          </p:nvPr>
        </p:nvSpPr>
        <p:spPr>
          <a:xfrm>
            <a:off x="358895" y="1824676"/>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31" name="Текст 15"/>
          <p:cNvSpPr>
            <a:spLocks noGrp="1"/>
          </p:cNvSpPr>
          <p:nvPr>
            <p:ph type="body" sz="quarter" idx="11" hasCustomPrompt="1"/>
          </p:nvPr>
        </p:nvSpPr>
        <p:spPr>
          <a:xfrm>
            <a:off x="358895" y="1617405"/>
            <a:ext cx="3149348" cy="297331"/>
          </a:xfrm>
        </p:spPr>
        <p:txBody>
          <a:bodyPr>
            <a:normAutofit/>
          </a:bodyPr>
          <a:lstStyle>
            <a:lvl1pPr>
              <a:defRPr sz="1425" b="1"/>
            </a:lvl1pPr>
          </a:lstStyle>
          <a:p>
            <a:pPr lvl="0"/>
            <a:r>
              <a:rPr lang="ru-RU" dirty="0"/>
              <a:t>Заголовок 2 уровня</a:t>
            </a:r>
          </a:p>
        </p:txBody>
      </p:sp>
      <p:sp>
        <p:nvSpPr>
          <p:cNvPr id="32" name="Текст 13"/>
          <p:cNvSpPr>
            <a:spLocks noGrp="1"/>
          </p:cNvSpPr>
          <p:nvPr>
            <p:ph type="body" sz="quarter" idx="12" hasCustomPrompt="1"/>
          </p:nvPr>
        </p:nvSpPr>
        <p:spPr>
          <a:xfrm>
            <a:off x="348604" y="2784193"/>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33" name="Текст 15"/>
          <p:cNvSpPr>
            <a:spLocks noGrp="1"/>
          </p:cNvSpPr>
          <p:nvPr>
            <p:ph type="body" sz="quarter" idx="13" hasCustomPrompt="1"/>
          </p:nvPr>
        </p:nvSpPr>
        <p:spPr>
          <a:xfrm>
            <a:off x="348604" y="2576922"/>
            <a:ext cx="3149348" cy="297331"/>
          </a:xfrm>
        </p:spPr>
        <p:txBody>
          <a:bodyPr>
            <a:normAutofit/>
          </a:bodyPr>
          <a:lstStyle>
            <a:lvl1pPr>
              <a:defRPr sz="1425" b="1"/>
            </a:lvl1pPr>
          </a:lstStyle>
          <a:p>
            <a:pPr lvl="0"/>
            <a:r>
              <a:rPr lang="ru-RU" dirty="0"/>
              <a:t>Заголовок 2 уровня</a:t>
            </a:r>
          </a:p>
        </p:txBody>
      </p:sp>
      <p:sp>
        <p:nvSpPr>
          <p:cNvPr id="34" name="Текст 13"/>
          <p:cNvSpPr>
            <a:spLocks noGrp="1"/>
          </p:cNvSpPr>
          <p:nvPr>
            <p:ph type="body" sz="quarter" idx="14" hasCustomPrompt="1"/>
          </p:nvPr>
        </p:nvSpPr>
        <p:spPr>
          <a:xfrm>
            <a:off x="358895" y="3725995"/>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35" name="Текст 15"/>
          <p:cNvSpPr>
            <a:spLocks noGrp="1"/>
          </p:cNvSpPr>
          <p:nvPr>
            <p:ph type="body" sz="quarter" idx="15" hasCustomPrompt="1"/>
          </p:nvPr>
        </p:nvSpPr>
        <p:spPr>
          <a:xfrm>
            <a:off x="358895" y="3518724"/>
            <a:ext cx="3149348" cy="297331"/>
          </a:xfrm>
        </p:spPr>
        <p:txBody>
          <a:bodyPr>
            <a:normAutofit/>
          </a:bodyPr>
          <a:lstStyle>
            <a:lvl1pPr>
              <a:defRPr sz="1425" b="1"/>
            </a:lvl1pPr>
          </a:lstStyle>
          <a:p>
            <a:pPr lvl="0"/>
            <a:r>
              <a:rPr lang="ru-RU" dirty="0"/>
              <a:t>Заголовок 2 уровня</a:t>
            </a:r>
          </a:p>
        </p:txBody>
      </p:sp>
      <p:sp>
        <p:nvSpPr>
          <p:cNvPr id="5" name="Рисунок 4"/>
          <p:cNvSpPr>
            <a:spLocks noGrp="1"/>
          </p:cNvSpPr>
          <p:nvPr>
            <p:ph type="pic" sz="quarter" idx="27" hasCustomPrompt="1"/>
          </p:nvPr>
        </p:nvSpPr>
        <p:spPr>
          <a:xfrm>
            <a:off x="6145167" y="1303944"/>
            <a:ext cx="1730817" cy="3044814"/>
          </a:xfrm>
        </p:spPr>
        <p:txBody>
          <a:bodyPr/>
          <a:lstStyle>
            <a:lvl1pPr>
              <a:defRPr/>
            </a:lvl1pPr>
          </a:lstStyle>
          <a:p>
            <a:r>
              <a:rPr lang="ru-RU" dirty="0"/>
              <a:t>Вставить рисунок</a:t>
            </a:r>
          </a:p>
        </p:txBody>
      </p:sp>
      <p:sp>
        <p:nvSpPr>
          <p:cNvPr id="22" name="Subtitle 2"/>
          <p:cNvSpPr>
            <a:spLocks noGrp="1"/>
          </p:cNvSpPr>
          <p:nvPr>
            <p:ph type="subTitle" idx="1" hasCustomPrompt="1"/>
          </p:nvPr>
        </p:nvSpPr>
        <p:spPr>
          <a:xfrm>
            <a:off x="359048" y="804377"/>
            <a:ext cx="7977083" cy="405210"/>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Образец подзаголовка, образец подзаголовка, образец подзаголовка, образец подзаголовка, образец подзаголовка, образец подзаголовка</a:t>
            </a:r>
            <a:endParaRPr lang="en-US" dirty="0"/>
          </a:p>
        </p:txBody>
      </p:sp>
      <p:sp>
        <p:nvSpPr>
          <p:cNvPr id="25" name="Текст 13"/>
          <p:cNvSpPr>
            <a:spLocks noGrp="1"/>
          </p:cNvSpPr>
          <p:nvPr>
            <p:ph type="body" sz="quarter" idx="26" hasCustomPrompt="1"/>
          </p:nvPr>
        </p:nvSpPr>
        <p:spPr>
          <a:xfrm>
            <a:off x="361094" y="231729"/>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26" name="Title Placeholder 1"/>
          <p:cNvSpPr>
            <a:spLocks noGrp="1"/>
          </p:cNvSpPr>
          <p:nvPr>
            <p:ph type="title"/>
          </p:nvPr>
        </p:nvSpPr>
        <p:spPr>
          <a:xfrm>
            <a:off x="348604" y="388248"/>
            <a:ext cx="7976813" cy="435289"/>
          </a:xfrm>
          <a:prstGeom prst="rect">
            <a:avLst/>
          </a:prstGeom>
        </p:spPr>
        <p:txBody>
          <a:bodyPr vert="horz" lIns="91440" tIns="45720" rIns="91440" bIns="45720" rtlCol="0" anchor="t">
            <a:normAutofit/>
          </a:bodyPr>
          <a:lstStyle/>
          <a:p>
            <a:r>
              <a:rPr lang="ru-RU" dirty="0"/>
              <a:t>Образец заголовка</a:t>
            </a:r>
            <a:endParaRPr lang="en-US" dirty="0"/>
          </a:p>
        </p:txBody>
      </p:sp>
    </p:spTree>
    <p:extLst>
      <p:ext uri="{BB962C8B-B14F-4D97-AF65-F5344CB8AC3E}">
        <p14:creationId xmlns:p14="http://schemas.microsoft.com/office/powerpoint/2010/main" val="51843750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Мокап ноутбук и тлефон">
    <p:spTree>
      <p:nvGrpSpPr>
        <p:cNvPr id="1" name=""/>
        <p:cNvGrpSpPr/>
        <p:nvPr/>
      </p:nvGrpSpPr>
      <p:grpSpPr>
        <a:xfrm>
          <a:off x="0" y="0"/>
          <a:ext cx="0" cy="0"/>
          <a:chOff x="0" y="0"/>
          <a:chExt cx="0" cy="0"/>
        </a:xfrm>
      </p:grpSpPr>
      <p:pic>
        <p:nvPicPr>
          <p:cNvPr id="17" name="Рисунок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05826" y="1141945"/>
            <a:ext cx="5894657" cy="4001555"/>
          </a:xfrm>
          <a:prstGeom prst="rect">
            <a:avLst/>
          </a:prstGeom>
        </p:spPr>
      </p:pic>
      <p:sp>
        <p:nvSpPr>
          <p:cNvPr id="38" name="Прямоугольник 37"/>
          <p:cNvSpPr/>
          <p:nvPr userDrawn="1"/>
        </p:nvSpPr>
        <p:spPr>
          <a:xfrm>
            <a:off x="7355682" y="2077641"/>
            <a:ext cx="1335881" cy="2351484"/>
          </a:xfrm>
          <a:prstGeom prst="rect">
            <a:avLst/>
          </a:prstGeom>
          <a:solidFill>
            <a:srgbClr val="CCD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4" name="Фигура, имеющая форму буквы L 13"/>
          <p:cNvSpPr/>
          <p:nvPr userDrawn="1"/>
        </p:nvSpPr>
        <p:spPr>
          <a:xfrm>
            <a:off x="3779044" y="1401367"/>
            <a:ext cx="4283185" cy="2812851"/>
          </a:xfrm>
          <a:custGeom>
            <a:avLst/>
            <a:gdLst>
              <a:gd name="connsiteX0" fmla="*/ 0 w 3992105"/>
              <a:gd name="connsiteY0" fmla="*/ 0 h 3737768"/>
              <a:gd name="connsiteX1" fmla="*/ 1868884 w 3992105"/>
              <a:gd name="connsiteY1" fmla="*/ 0 h 3737768"/>
              <a:gd name="connsiteX2" fmla="*/ 1868884 w 3992105"/>
              <a:gd name="connsiteY2" fmla="*/ 1868884 h 3737768"/>
              <a:gd name="connsiteX3" fmla="*/ 3992105 w 3992105"/>
              <a:gd name="connsiteY3" fmla="*/ 1868884 h 3737768"/>
              <a:gd name="connsiteX4" fmla="*/ 3992105 w 3992105"/>
              <a:gd name="connsiteY4" fmla="*/ 3737768 h 3737768"/>
              <a:gd name="connsiteX5" fmla="*/ 0 w 3992105"/>
              <a:gd name="connsiteY5" fmla="*/ 3737768 h 3737768"/>
              <a:gd name="connsiteX6" fmla="*/ 0 w 3992105"/>
              <a:gd name="connsiteY6" fmla="*/ 0 h 3737768"/>
              <a:gd name="connsiteX0" fmla="*/ 0 w 4665205"/>
              <a:gd name="connsiteY0" fmla="*/ 0 h 3737768"/>
              <a:gd name="connsiteX1" fmla="*/ 1868884 w 4665205"/>
              <a:gd name="connsiteY1" fmla="*/ 0 h 3737768"/>
              <a:gd name="connsiteX2" fmla="*/ 1868884 w 4665205"/>
              <a:gd name="connsiteY2" fmla="*/ 1868884 h 3737768"/>
              <a:gd name="connsiteX3" fmla="*/ 4665205 w 4665205"/>
              <a:gd name="connsiteY3" fmla="*/ 1875234 h 3737768"/>
              <a:gd name="connsiteX4" fmla="*/ 3992105 w 4665205"/>
              <a:gd name="connsiteY4" fmla="*/ 3737768 h 3737768"/>
              <a:gd name="connsiteX5" fmla="*/ 0 w 4665205"/>
              <a:gd name="connsiteY5" fmla="*/ 3737768 h 3737768"/>
              <a:gd name="connsiteX6" fmla="*/ 0 w 4665205"/>
              <a:gd name="connsiteY6" fmla="*/ 0 h 3737768"/>
              <a:gd name="connsiteX0" fmla="*/ 0 w 4690605"/>
              <a:gd name="connsiteY0" fmla="*/ 0 h 3737768"/>
              <a:gd name="connsiteX1" fmla="*/ 1868884 w 4690605"/>
              <a:gd name="connsiteY1" fmla="*/ 0 h 3737768"/>
              <a:gd name="connsiteX2" fmla="*/ 1868884 w 4690605"/>
              <a:gd name="connsiteY2" fmla="*/ 1868884 h 3737768"/>
              <a:gd name="connsiteX3" fmla="*/ 4665205 w 4690605"/>
              <a:gd name="connsiteY3" fmla="*/ 1875234 h 3737768"/>
              <a:gd name="connsiteX4" fmla="*/ 4690605 w 4690605"/>
              <a:gd name="connsiteY4" fmla="*/ 3725068 h 3737768"/>
              <a:gd name="connsiteX5" fmla="*/ 0 w 4690605"/>
              <a:gd name="connsiteY5" fmla="*/ 3737768 h 3737768"/>
              <a:gd name="connsiteX6" fmla="*/ 0 w 4690605"/>
              <a:gd name="connsiteY6" fmla="*/ 0 h 3737768"/>
              <a:gd name="connsiteX0" fmla="*/ 0 w 4690605"/>
              <a:gd name="connsiteY0" fmla="*/ 0 h 3737768"/>
              <a:gd name="connsiteX1" fmla="*/ 1868884 w 4690605"/>
              <a:gd name="connsiteY1" fmla="*/ 0 h 3737768"/>
              <a:gd name="connsiteX2" fmla="*/ 1868884 w 4690605"/>
              <a:gd name="connsiteY2" fmla="*/ 1868884 h 3737768"/>
              <a:gd name="connsiteX3" fmla="*/ 4665205 w 4690605"/>
              <a:gd name="connsiteY3" fmla="*/ 522684 h 3737768"/>
              <a:gd name="connsiteX4" fmla="*/ 4690605 w 4690605"/>
              <a:gd name="connsiteY4" fmla="*/ 3725068 h 3737768"/>
              <a:gd name="connsiteX5" fmla="*/ 0 w 4690605"/>
              <a:gd name="connsiteY5" fmla="*/ 3737768 h 3737768"/>
              <a:gd name="connsiteX6" fmla="*/ 0 w 4690605"/>
              <a:gd name="connsiteY6" fmla="*/ 0 h 3737768"/>
              <a:gd name="connsiteX0" fmla="*/ 0 w 4690605"/>
              <a:gd name="connsiteY0" fmla="*/ 0 h 3737768"/>
              <a:gd name="connsiteX1" fmla="*/ 1868884 w 4690605"/>
              <a:gd name="connsiteY1" fmla="*/ 0 h 3737768"/>
              <a:gd name="connsiteX2" fmla="*/ 1868884 w 4690605"/>
              <a:gd name="connsiteY2" fmla="*/ 560784 h 3737768"/>
              <a:gd name="connsiteX3" fmla="*/ 4665205 w 4690605"/>
              <a:gd name="connsiteY3" fmla="*/ 522684 h 3737768"/>
              <a:gd name="connsiteX4" fmla="*/ 4690605 w 4690605"/>
              <a:gd name="connsiteY4" fmla="*/ 3725068 h 3737768"/>
              <a:gd name="connsiteX5" fmla="*/ 0 w 4690605"/>
              <a:gd name="connsiteY5" fmla="*/ 3737768 h 3737768"/>
              <a:gd name="connsiteX6" fmla="*/ 0 w 4690605"/>
              <a:gd name="connsiteY6" fmla="*/ 0 h 3737768"/>
              <a:gd name="connsiteX0" fmla="*/ 0 w 4690605"/>
              <a:gd name="connsiteY0" fmla="*/ 0 h 3737768"/>
              <a:gd name="connsiteX1" fmla="*/ 1868884 w 4690605"/>
              <a:gd name="connsiteY1" fmla="*/ 0 h 3737768"/>
              <a:gd name="connsiteX2" fmla="*/ 1868884 w 4690605"/>
              <a:gd name="connsiteY2" fmla="*/ 497284 h 3737768"/>
              <a:gd name="connsiteX3" fmla="*/ 4665205 w 4690605"/>
              <a:gd name="connsiteY3" fmla="*/ 522684 h 3737768"/>
              <a:gd name="connsiteX4" fmla="*/ 4690605 w 4690605"/>
              <a:gd name="connsiteY4" fmla="*/ 3725068 h 3737768"/>
              <a:gd name="connsiteX5" fmla="*/ 0 w 4690605"/>
              <a:gd name="connsiteY5" fmla="*/ 3737768 h 3737768"/>
              <a:gd name="connsiteX6" fmla="*/ 0 w 4690605"/>
              <a:gd name="connsiteY6" fmla="*/ 0 h 3737768"/>
              <a:gd name="connsiteX0" fmla="*/ 0 w 5672534"/>
              <a:gd name="connsiteY0" fmla="*/ 0 h 3737768"/>
              <a:gd name="connsiteX1" fmla="*/ 5672534 w 5672534"/>
              <a:gd name="connsiteY1" fmla="*/ 6350 h 3737768"/>
              <a:gd name="connsiteX2" fmla="*/ 1868884 w 5672534"/>
              <a:gd name="connsiteY2" fmla="*/ 497284 h 3737768"/>
              <a:gd name="connsiteX3" fmla="*/ 4665205 w 5672534"/>
              <a:gd name="connsiteY3" fmla="*/ 522684 h 3737768"/>
              <a:gd name="connsiteX4" fmla="*/ 4690605 w 5672534"/>
              <a:gd name="connsiteY4" fmla="*/ 3725068 h 3737768"/>
              <a:gd name="connsiteX5" fmla="*/ 0 w 5672534"/>
              <a:gd name="connsiteY5" fmla="*/ 3737768 h 3737768"/>
              <a:gd name="connsiteX6" fmla="*/ 0 w 5672534"/>
              <a:gd name="connsiteY6" fmla="*/ 0 h 3737768"/>
              <a:gd name="connsiteX0" fmla="*/ 0 w 5672534"/>
              <a:gd name="connsiteY0" fmla="*/ 0 h 3737768"/>
              <a:gd name="connsiteX1" fmla="*/ 5672534 w 5672534"/>
              <a:gd name="connsiteY1" fmla="*/ 6350 h 3737768"/>
              <a:gd name="connsiteX2" fmla="*/ 5659834 w 5672534"/>
              <a:gd name="connsiteY2" fmla="*/ 402034 h 3737768"/>
              <a:gd name="connsiteX3" fmla="*/ 4665205 w 5672534"/>
              <a:gd name="connsiteY3" fmla="*/ 522684 h 3737768"/>
              <a:gd name="connsiteX4" fmla="*/ 4690605 w 5672534"/>
              <a:gd name="connsiteY4" fmla="*/ 3725068 h 3737768"/>
              <a:gd name="connsiteX5" fmla="*/ 0 w 5672534"/>
              <a:gd name="connsiteY5" fmla="*/ 3737768 h 3737768"/>
              <a:gd name="connsiteX6" fmla="*/ 0 w 5672534"/>
              <a:gd name="connsiteY6" fmla="*/ 0 h 3737768"/>
              <a:gd name="connsiteX0" fmla="*/ 0 w 5672534"/>
              <a:gd name="connsiteY0" fmla="*/ 0 h 3737768"/>
              <a:gd name="connsiteX1" fmla="*/ 5672534 w 5672534"/>
              <a:gd name="connsiteY1" fmla="*/ 6350 h 3737768"/>
              <a:gd name="connsiteX2" fmla="*/ 5659834 w 5672534"/>
              <a:gd name="connsiteY2" fmla="*/ 402034 h 3737768"/>
              <a:gd name="connsiteX3" fmla="*/ 4633455 w 5672534"/>
              <a:gd name="connsiteY3" fmla="*/ 408384 h 3737768"/>
              <a:gd name="connsiteX4" fmla="*/ 4690605 w 5672534"/>
              <a:gd name="connsiteY4" fmla="*/ 3725068 h 3737768"/>
              <a:gd name="connsiteX5" fmla="*/ 0 w 5672534"/>
              <a:gd name="connsiteY5" fmla="*/ 3737768 h 3737768"/>
              <a:gd name="connsiteX6" fmla="*/ 0 w 5672534"/>
              <a:gd name="connsiteY6" fmla="*/ 0 h 3737768"/>
              <a:gd name="connsiteX0" fmla="*/ 0 w 5682059"/>
              <a:gd name="connsiteY0" fmla="*/ 0 h 3747293"/>
              <a:gd name="connsiteX1" fmla="*/ 5682059 w 5682059"/>
              <a:gd name="connsiteY1" fmla="*/ 15875 h 3747293"/>
              <a:gd name="connsiteX2" fmla="*/ 5669359 w 5682059"/>
              <a:gd name="connsiteY2" fmla="*/ 411559 h 3747293"/>
              <a:gd name="connsiteX3" fmla="*/ 4642980 w 5682059"/>
              <a:gd name="connsiteY3" fmla="*/ 417909 h 3747293"/>
              <a:gd name="connsiteX4" fmla="*/ 4700130 w 5682059"/>
              <a:gd name="connsiteY4" fmla="*/ 3734593 h 3747293"/>
              <a:gd name="connsiteX5" fmla="*/ 9525 w 5682059"/>
              <a:gd name="connsiteY5" fmla="*/ 3747293 h 3747293"/>
              <a:gd name="connsiteX6" fmla="*/ 0 w 5682059"/>
              <a:gd name="connsiteY6" fmla="*/ 0 h 3747293"/>
              <a:gd name="connsiteX0" fmla="*/ 0 w 5682059"/>
              <a:gd name="connsiteY0" fmla="*/ 0 h 3747293"/>
              <a:gd name="connsiteX1" fmla="*/ 5682059 w 5682059"/>
              <a:gd name="connsiteY1" fmla="*/ 15875 h 3747293"/>
              <a:gd name="connsiteX2" fmla="*/ 5669359 w 5682059"/>
              <a:gd name="connsiteY2" fmla="*/ 411559 h 3747293"/>
              <a:gd name="connsiteX3" fmla="*/ 4642980 w 5682059"/>
              <a:gd name="connsiteY3" fmla="*/ 417909 h 3747293"/>
              <a:gd name="connsiteX4" fmla="*/ 4700130 w 5682059"/>
              <a:gd name="connsiteY4" fmla="*/ 3734593 h 3747293"/>
              <a:gd name="connsiteX5" fmla="*/ 4763 w 5682059"/>
              <a:gd name="connsiteY5" fmla="*/ 3747293 h 3747293"/>
              <a:gd name="connsiteX6" fmla="*/ 0 w 5682059"/>
              <a:gd name="connsiteY6" fmla="*/ 0 h 3747293"/>
              <a:gd name="connsiteX0" fmla="*/ 0 w 5701109"/>
              <a:gd name="connsiteY0" fmla="*/ 3175 h 3750468"/>
              <a:gd name="connsiteX1" fmla="*/ 5701109 w 5701109"/>
              <a:gd name="connsiteY1" fmla="*/ 0 h 3750468"/>
              <a:gd name="connsiteX2" fmla="*/ 5669359 w 5701109"/>
              <a:gd name="connsiteY2" fmla="*/ 414734 h 3750468"/>
              <a:gd name="connsiteX3" fmla="*/ 4642980 w 5701109"/>
              <a:gd name="connsiteY3" fmla="*/ 421084 h 3750468"/>
              <a:gd name="connsiteX4" fmla="*/ 4700130 w 5701109"/>
              <a:gd name="connsiteY4" fmla="*/ 3737768 h 3750468"/>
              <a:gd name="connsiteX5" fmla="*/ 4763 w 5701109"/>
              <a:gd name="connsiteY5" fmla="*/ 3750468 h 3750468"/>
              <a:gd name="connsiteX6" fmla="*/ 0 w 5701109"/>
              <a:gd name="connsiteY6" fmla="*/ 3175 h 3750468"/>
              <a:gd name="connsiteX0" fmla="*/ 0 w 5701109"/>
              <a:gd name="connsiteY0" fmla="*/ 3175 h 3750468"/>
              <a:gd name="connsiteX1" fmla="*/ 5701109 w 5701109"/>
              <a:gd name="connsiteY1" fmla="*/ 0 h 3750468"/>
              <a:gd name="connsiteX2" fmla="*/ 5697934 w 5701109"/>
              <a:gd name="connsiteY2" fmla="*/ 433784 h 3750468"/>
              <a:gd name="connsiteX3" fmla="*/ 4642980 w 5701109"/>
              <a:gd name="connsiteY3" fmla="*/ 421084 h 3750468"/>
              <a:gd name="connsiteX4" fmla="*/ 4700130 w 5701109"/>
              <a:gd name="connsiteY4" fmla="*/ 3737768 h 3750468"/>
              <a:gd name="connsiteX5" fmla="*/ 4763 w 5701109"/>
              <a:gd name="connsiteY5" fmla="*/ 3750468 h 3750468"/>
              <a:gd name="connsiteX6" fmla="*/ 0 w 5701109"/>
              <a:gd name="connsiteY6" fmla="*/ 3175 h 3750468"/>
              <a:gd name="connsiteX0" fmla="*/ 0 w 5701109"/>
              <a:gd name="connsiteY0" fmla="*/ 3175 h 3750468"/>
              <a:gd name="connsiteX1" fmla="*/ 5701109 w 5701109"/>
              <a:gd name="connsiteY1" fmla="*/ 0 h 3750468"/>
              <a:gd name="connsiteX2" fmla="*/ 5697934 w 5701109"/>
              <a:gd name="connsiteY2" fmla="*/ 433784 h 3750468"/>
              <a:gd name="connsiteX3" fmla="*/ 4668380 w 5701109"/>
              <a:gd name="connsiteY3" fmla="*/ 440134 h 3750468"/>
              <a:gd name="connsiteX4" fmla="*/ 4700130 w 5701109"/>
              <a:gd name="connsiteY4" fmla="*/ 3737768 h 3750468"/>
              <a:gd name="connsiteX5" fmla="*/ 4763 w 5701109"/>
              <a:gd name="connsiteY5" fmla="*/ 3750468 h 3750468"/>
              <a:gd name="connsiteX6" fmla="*/ 0 w 5701109"/>
              <a:gd name="connsiteY6" fmla="*/ 3175 h 3750468"/>
              <a:gd name="connsiteX0" fmla="*/ 0 w 5697956"/>
              <a:gd name="connsiteY0" fmla="*/ 38100 h 3785393"/>
              <a:gd name="connsiteX1" fmla="*/ 5663009 w 5697956"/>
              <a:gd name="connsiteY1" fmla="*/ 0 h 3785393"/>
              <a:gd name="connsiteX2" fmla="*/ 5697934 w 5697956"/>
              <a:gd name="connsiteY2" fmla="*/ 468709 h 3785393"/>
              <a:gd name="connsiteX3" fmla="*/ 4668380 w 5697956"/>
              <a:gd name="connsiteY3" fmla="*/ 475059 h 3785393"/>
              <a:gd name="connsiteX4" fmla="*/ 4700130 w 5697956"/>
              <a:gd name="connsiteY4" fmla="*/ 3772693 h 3785393"/>
              <a:gd name="connsiteX5" fmla="*/ 4763 w 5697956"/>
              <a:gd name="connsiteY5" fmla="*/ 3785393 h 3785393"/>
              <a:gd name="connsiteX6" fmla="*/ 0 w 5697956"/>
              <a:gd name="connsiteY6" fmla="*/ 38100 h 3785393"/>
              <a:gd name="connsiteX0" fmla="*/ 0 w 5698002"/>
              <a:gd name="connsiteY0" fmla="*/ 0 h 3747293"/>
              <a:gd name="connsiteX1" fmla="*/ 5688409 w 5698002"/>
              <a:gd name="connsiteY1" fmla="*/ 6350 h 3747293"/>
              <a:gd name="connsiteX2" fmla="*/ 5697934 w 5698002"/>
              <a:gd name="connsiteY2" fmla="*/ 430609 h 3747293"/>
              <a:gd name="connsiteX3" fmla="*/ 4668380 w 5698002"/>
              <a:gd name="connsiteY3" fmla="*/ 436959 h 3747293"/>
              <a:gd name="connsiteX4" fmla="*/ 4700130 w 5698002"/>
              <a:gd name="connsiteY4" fmla="*/ 3734593 h 3747293"/>
              <a:gd name="connsiteX5" fmla="*/ 4763 w 5698002"/>
              <a:gd name="connsiteY5" fmla="*/ 3747293 h 3747293"/>
              <a:gd name="connsiteX6" fmla="*/ 0 w 5698002"/>
              <a:gd name="connsiteY6" fmla="*/ 0 h 3747293"/>
              <a:gd name="connsiteX0" fmla="*/ 0 w 5688409"/>
              <a:gd name="connsiteY0" fmla="*/ 0 h 3747293"/>
              <a:gd name="connsiteX1" fmla="*/ 5688409 w 5688409"/>
              <a:gd name="connsiteY1" fmla="*/ 6350 h 3747293"/>
              <a:gd name="connsiteX2" fmla="*/ 5663009 w 5688409"/>
              <a:gd name="connsiteY2" fmla="*/ 430609 h 3747293"/>
              <a:gd name="connsiteX3" fmla="*/ 4668380 w 5688409"/>
              <a:gd name="connsiteY3" fmla="*/ 436959 h 3747293"/>
              <a:gd name="connsiteX4" fmla="*/ 4700130 w 5688409"/>
              <a:gd name="connsiteY4" fmla="*/ 3734593 h 3747293"/>
              <a:gd name="connsiteX5" fmla="*/ 4763 w 5688409"/>
              <a:gd name="connsiteY5" fmla="*/ 3747293 h 3747293"/>
              <a:gd name="connsiteX6" fmla="*/ 0 w 5688409"/>
              <a:gd name="connsiteY6" fmla="*/ 0 h 3747293"/>
              <a:gd name="connsiteX0" fmla="*/ 0 w 5691724"/>
              <a:gd name="connsiteY0" fmla="*/ 0 h 3747293"/>
              <a:gd name="connsiteX1" fmla="*/ 5688409 w 5691724"/>
              <a:gd name="connsiteY1" fmla="*/ 6350 h 3747293"/>
              <a:gd name="connsiteX2" fmla="*/ 5691584 w 5691724"/>
              <a:gd name="connsiteY2" fmla="*/ 443309 h 3747293"/>
              <a:gd name="connsiteX3" fmla="*/ 4668380 w 5691724"/>
              <a:gd name="connsiteY3" fmla="*/ 436959 h 3747293"/>
              <a:gd name="connsiteX4" fmla="*/ 4700130 w 5691724"/>
              <a:gd name="connsiteY4" fmla="*/ 3734593 h 3747293"/>
              <a:gd name="connsiteX5" fmla="*/ 4763 w 5691724"/>
              <a:gd name="connsiteY5" fmla="*/ 3747293 h 3747293"/>
              <a:gd name="connsiteX6" fmla="*/ 0 w 5691724"/>
              <a:gd name="connsiteY6" fmla="*/ 0 h 3747293"/>
              <a:gd name="connsiteX0" fmla="*/ 0 w 5698002"/>
              <a:gd name="connsiteY0" fmla="*/ 0 h 3747293"/>
              <a:gd name="connsiteX1" fmla="*/ 5688409 w 5698002"/>
              <a:gd name="connsiteY1" fmla="*/ 6350 h 3747293"/>
              <a:gd name="connsiteX2" fmla="*/ 5697934 w 5698002"/>
              <a:gd name="connsiteY2" fmla="*/ 436959 h 3747293"/>
              <a:gd name="connsiteX3" fmla="*/ 4668380 w 5698002"/>
              <a:gd name="connsiteY3" fmla="*/ 436959 h 3747293"/>
              <a:gd name="connsiteX4" fmla="*/ 4700130 w 5698002"/>
              <a:gd name="connsiteY4" fmla="*/ 3734593 h 3747293"/>
              <a:gd name="connsiteX5" fmla="*/ 4763 w 5698002"/>
              <a:gd name="connsiteY5" fmla="*/ 3747293 h 3747293"/>
              <a:gd name="connsiteX6" fmla="*/ 0 w 5698002"/>
              <a:gd name="connsiteY6" fmla="*/ 0 h 3747293"/>
              <a:gd name="connsiteX0" fmla="*/ 0 w 5698002"/>
              <a:gd name="connsiteY0" fmla="*/ 0 h 3747293"/>
              <a:gd name="connsiteX1" fmla="*/ 5688409 w 5698002"/>
              <a:gd name="connsiteY1" fmla="*/ 6350 h 3747293"/>
              <a:gd name="connsiteX2" fmla="*/ 5697934 w 5698002"/>
              <a:gd name="connsiteY2" fmla="*/ 436959 h 3747293"/>
              <a:gd name="connsiteX3" fmla="*/ 4668380 w 5698002"/>
              <a:gd name="connsiteY3" fmla="*/ 436959 h 3747293"/>
              <a:gd name="connsiteX4" fmla="*/ 4676317 w 5698002"/>
              <a:gd name="connsiteY4" fmla="*/ 3744118 h 3747293"/>
              <a:gd name="connsiteX5" fmla="*/ 4763 w 5698002"/>
              <a:gd name="connsiteY5" fmla="*/ 3747293 h 3747293"/>
              <a:gd name="connsiteX6" fmla="*/ 0 w 5698002"/>
              <a:gd name="connsiteY6" fmla="*/ 0 h 3747293"/>
              <a:gd name="connsiteX0" fmla="*/ 0 w 5698002"/>
              <a:gd name="connsiteY0" fmla="*/ 0 h 3748880"/>
              <a:gd name="connsiteX1" fmla="*/ 5688409 w 5698002"/>
              <a:gd name="connsiteY1" fmla="*/ 6350 h 3748880"/>
              <a:gd name="connsiteX2" fmla="*/ 5697934 w 5698002"/>
              <a:gd name="connsiteY2" fmla="*/ 436959 h 3748880"/>
              <a:gd name="connsiteX3" fmla="*/ 4668380 w 5698002"/>
              <a:gd name="connsiteY3" fmla="*/ 436959 h 3748880"/>
              <a:gd name="connsiteX4" fmla="*/ 4681080 w 5698002"/>
              <a:gd name="connsiteY4" fmla="*/ 3748880 h 3748880"/>
              <a:gd name="connsiteX5" fmla="*/ 4763 w 5698002"/>
              <a:gd name="connsiteY5" fmla="*/ 3747293 h 3748880"/>
              <a:gd name="connsiteX6" fmla="*/ 0 w 5698002"/>
              <a:gd name="connsiteY6" fmla="*/ 0 h 3748880"/>
              <a:gd name="connsiteX0" fmla="*/ 4973 w 5702975"/>
              <a:gd name="connsiteY0" fmla="*/ 0 h 3748880"/>
              <a:gd name="connsiteX1" fmla="*/ 5693382 w 5702975"/>
              <a:gd name="connsiteY1" fmla="*/ 6350 h 3748880"/>
              <a:gd name="connsiteX2" fmla="*/ 5702907 w 5702975"/>
              <a:gd name="connsiteY2" fmla="*/ 436959 h 3748880"/>
              <a:gd name="connsiteX3" fmla="*/ 4673353 w 5702975"/>
              <a:gd name="connsiteY3" fmla="*/ 436959 h 3748880"/>
              <a:gd name="connsiteX4" fmla="*/ 4686053 w 5702975"/>
              <a:gd name="connsiteY4" fmla="*/ 3748880 h 3748880"/>
              <a:gd name="connsiteX5" fmla="*/ 211 w 5702975"/>
              <a:gd name="connsiteY5" fmla="*/ 3742531 h 3748880"/>
              <a:gd name="connsiteX6" fmla="*/ 4973 w 5702975"/>
              <a:gd name="connsiteY6" fmla="*/ 0 h 3748880"/>
              <a:gd name="connsiteX0" fmla="*/ 4973 w 5702975"/>
              <a:gd name="connsiteY0" fmla="*/ 0 h 3742531"/>
              <a:gd name="connsiteX1" fmla="*/ 5693382 w 5702975"/>
              <a:gd name="connsiteY1" fmla="*/ 6350 h 3742531"/>
              <a:gd name="connsiteX2" fmla="*/ 5702907 w 5702975"/>
              <a:gd name="connsiteY2" fmla="*/ 436959 h 3742531"/>
              <a:gd name="connsiteX3" fmla="*/ 4673353 w 5702975"/>
              <a:gd name="connsiteY3" fmla="*/ 436959 h 3742531"/>
              <a:gd name="connsiteX4" fmla="*/ 4657478 w 5702975"/>
              <a:gd name="connsiteY4" fmla="*/ 3734593 h 3742531"/>
              <a:gd name="connsiteX5" fmla="*/ 211 w 5702975"/>
              <a:gd name="connsiteY5" fmla="*/ 3742531 h 3742531"/>
              <a:gd name="connsiteX6" fmla="*/ 4973 w 5702975"/>
              <a:gd name="connsiteY6" fmla="*/ 0 h 3742531"/>
              <a:gd name="connsiteX0" fmla="*/ 4973 w 5702975"/>
              <a:gd name="connsiteY0" fmla="*/ 0 h 3742531"/>
              <a:gd name="connsiteX1" fmla="*/ 5693382 w 5702975"/>
              <a:gd name="connsiteY1" fmla="*/ 6350 h 3742531"/>
              <a:gd name="connsiteX2" fmla="*/ 5702907 w 5702975"/>
              <a:gd name="connsiteY2" fmla="*/ 436959 h 3742531"/>
              <a:gd name="connsiteX3" fmla="*/ 4673353 w 5702975"/>
              <a:gd name="connsiteY3" fmla="*/ 436959 h 3742531"/>
              <a:gd name="connsiteX4" fmla="*/ 4681290 w 5702975"/>
              <a:gd name="connsiteY4" fmla="*/ 3734593 h 3742531"/>
              <a:gd name="connsiteX5" fmla="*/ 211 w 5702975"/>
              <a:gd name="connsiteY5" fmla="*/ 3742531 h 3742531"/>
              <a:gd name="connsiteX6" fmla="*/ 4973 w 5702975"/>
              <a:gd name="connsiteY6" fmla="*/ 0 h 3742531"/>
              <a:gd name="connsiteX0" fmla="*/ 4973 w 5702975"/>
              <a:gd name="connsiteY0" fmla="*/ 0 h 3753643"/>
              <a:gd name="connsiteX1" fmla="*/ 5693382 w 5702975"/>
              <a:gd name="connsiteY1" fmla="*/ 6350 h 3753643"/>
              <a:gd name="connsiteX2" fmla="*/ 5702907 w 5702975"/>
              <a:gd name="connsiteY2" fmla="*/ 436959 h 3753643"/>
              <a:gd name="connsiteX3" fmla="*/ 4673353 w 5702975"/>
              <a:gd name="connsiteY3" fmla="*/ 436959 h 3753643"/>
              <a:gd name="connsiteX4" fmla="*/ 4687640 w 5702975"/>
              <a:gd name="connsiteY4" fmla="*/ 3753643 h 3753643"/>
              <a:gd name="connsiteX5" fmla="*/ 211 w 5702975"/>
              <a:gd name="connsiteY5" fmla="*/ 3742531 h 3753643"/>
              <a:gd name="connsiteX6" fmla="*/ 4973 w 5702975"/>
              <a:gd name="connsiteY6" fmla="*/ 0 h 3753643"/>
              <a:gd name="connsiteX0" fmla="*/ 4973 w 5702975"/>
              <a:gd name="connsiteY0" fmla="*/ 0 h 3750468"/>
              <a:gd name="connsiteX1" fmla="*/ 5693382 w 5702975"/>
              <a:gd name="connsiteY1" fmla="*/ 6350 h 3750468"/>
              <a:gd name="connsiteX2" fmla="*/ 5702907 w 5702975"/>
              <a:gd name="connsiteY2" fmla="*/ 436959 h 3750468"/>
              <a:gd name="connsiteX3" fmla="*/ 4673353 w 5702975"/>
              <a:gd name="connsiteY3" fmla="*/ 436959 h 3750468"/>
              <a:gd name="connsiteX4" fmla="*/ 4671765 w 5702975"/>
              <a:gd name="connsiteY4" fmla="*/ 3750468 h 3750468"/>
              <a:gd name="connsiteX5" fmla="*/ 211 w 5702975"/>
              <a:gd name="connsiteY5" fmla="*/ 3742531 h 3750468"/>
              <a:gd name="connsiteX6" fmla="*/ 4973 w 5702975"/>
              <a:gd name="connsiteY6"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673353 w 5702975"/>
              <a:gd name="connsiteY3" fmla="*/ 436959 h 3750468"/>
              <a:gd name="connsiteX4" fmla="*/ 4674940 w 5702975"/>
              <a:gd name="connsiteY4" fmla="*/ 3750468 h 3750468"/>
              <a:gd name="connsiteX5" fmla="*/ 211 w 5702975"/>
              <a:gd name="connsiteY5" fmla="*/ 3742531 h 3750468"/>
              <a:gd name="connsiteX6" fmla="*/ 4973 w 5702975"/>
              <a:gd name="connsiteY6"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73353 w 5702975"/>
              <a:gd name="connsiteY4" fmla="*/ 436959 h 3750468"/>
              <a:gd name="connsiteX5" fmla="*/ 4674940 w 5702975"/>
              <a:gd name="connsiteY5" fmla="*/ 3750468 h 3750468"/>
              <a:gd name="connsiteX6" fmla="*/ 211 w 5702975"/>
              <a:gd name="connsiteY6" fmla="*/ 3742531 h 3750468"/>
              <a:gd name="connsiteX7" fmla="*/ 4973 w 5702975"/>
              <a:gd name="connsiteY7"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73353 w 5702975"/>
              <a:gd name="connsiteY4" fmla="*/ 436959 h 3750468"/>
              <a:gd name="connsiteX5" fmla="*/ 4669892 w 5702975"/>
              <a:gd name="connsiteY5" fmla="*/ 559978 h 3750468"/>
              <a:gd name="connsiteX6" fmla="*/ 4674940 w 5702975"/>
              <a:gd name="connsiteY6" fmla="*/ 3750468 h 3750468"/>
              <a:gd name="connsiteX7" fmla="*/ 211 w 5702975"/>
              <a:gd name="connsiteY7" fmla="*/ 3742531 h 3750468"/>
              <a:gd name="connsiteX8" fmla="*/ 4973 w 5702975"/>
              <a:gd name="connsiteY8"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73353 w 5702975"/>
              <a:gd name="connsiteY4" fmla="*/ 436959 h 3750468"/>
              <a:gd name="connsiteX5" fmla="*/ 4669892 w 5702975"/>
              <a:gd name="connsiteY5" fmla="*/ 559978 h 3750468"/>
              <a:gd name="connsiteX6" fmla="*/ 4674940 w 5702975"/>
              <a:gd name="connsiteY6" fmla="*/ 3750468 h 3750468"/>
              <a:gd name="connsiteX7" fmla="*/ 211 w 5702975"/>
              <a:gd name="connsiteY7" fmla="*/ 3742531 h 3750468"/>
              <a:gd name="connsiteX8" fmla="*/ 4973 w 5702975"/>
              <a:gd name="connsiteY8"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69892 w 5702975"/>
              <a:gd name="connsiteY4" fmla="*/ 559978 h 3750468"/>
              <a:gd name="connsiteX5" fmla="*/ 4674940 w 5702975"/>
              <a:gd name="connsiteY5" fmla="*/ 3750468 h 3750468"/>
              <a:gd name="connsiteX6" fmla="*/ 211 w 5702975"/>
              <a:gd name="connsiteY6" fmla="*/ 3742531 h 3750468"/>
              <a:gd name="connsiteX7" fmla="*/ 4973 w 5702975"/>
              <a:gd name="connsiteY7"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69892 w 5702975"/>
              <a:gd name="connsiteY4" fmla="*/ 559978 h 3750468"/>
              <a:gd name="connsiteX5" fmla="*/ 4674940 w 5702975"/>
              <a:gd name="connsiteY5" fmla="*/ 3750468 h 3750468"/>
              <a:gd name="connsiteX6" fmla="*/ 211 w 5702975"/>
              <a:gd name="connsiteY6" fmla="*/ 3742531 h 3750468"/>
              <a:gd name="connsiteX7" fmla="*/ 4973 w 5702975"/>
              <a:gd name="connsiteY7"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69892 w 5702975"/>
              <a:gd name="connsiteY4" fmla="*/ 559978 h 3750468"/>
              <a:gd name="connsiteX5" fmla="*/ 4674940 w 5702975"/>
              <a:gd name="connsiteY5" fmla="*/ 3750468 h 3750468"/>
              <a:gd name="connsiteX6" fmla="*/ 211 w 5702975"/>
              <a:gd name="connsiteY6" fmla="*/ 3742531 h 3750468"/>
              <a:gd name="connsiteX7" fmla="*/ 4973 w 5702975"/>
              <a:gd name="connsiteY7" fmla="*/ 0 h 3750468"/>
              <a:gd name="connsiteX0" fmla="*/ 4973 w 5702975"/>
              <a:gd name="connsiteY0" fmla="*/ 0 h 3750468"/>
              <a:gd name="connsiteX1" fmla="*/ 5693382 w 5702975"/>
              <a:gd name="connsiteY1" fmla="*/ 6350 h 3750468"/>
              <a:gd name="connsiteX2" fmla="*/ 5702907 w 5702975"/>
              <a:gd name="connsiteY2" fmla="*/ 436959 h 3750468"/>
              <a:gd name="connsiteX3" fmla="*/ 4856064 w 5702975"/>
              <a:gd name="connsiteY3" fmla="*/ 434182 h 3750468"/>
              <a:gd name="connsiteX4" fmla="*/ 4669892 w 5702975"/>
              <a:gd name="connsiteY4" fmla="*/ 559978 h 3750468"/>
              <a:gd name="connsiteX5" fmla="*/ 4674940 w 5702975"/>
              <a:gd name="connsiteY5" fmla="*/ 3750468 h 3750468"/>
              <a:gd name="connsiteX6" fmla="*/ 211 w 5702975"/>
              <a:gd name="connsiteY6" fmla="*/ 3742531 h 3750468"/>
              <a:gd name="connsiteX7" fmla="*/ 4973 w 5702975"/>
              <a:gd name="connsiteY7" fmla="*/ 0 h 3750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02975" h="3750468">
                <a:moveTo>
                  <a:pt x="4973" y="0"/>
                </a:moveTo>
                <a:lnTo>
                  <a:pt x="5693382" y="6350"/>
                </a:lnTo>
                <a:cubicBezTo>
                  <a:pt x="5692324" y="150945"/>
                  <a:pt x="5703965" y="292364"/>
                  <a:pt x="5702907" y="436959"/>
                </a:cubicBezTo>
                <a:lnTo>
                  <a:pt x="4856064" y="434182"/>
                </a:lnTo>
                <a:cubicBezTo>
                  <a:pt x="4755907" y="447539"/>
                  <a:pt x="4690674" y="448196"/>
                  <a:pt x="4669892" y="559978"/>
                </a:cubicBezTo>
                <a:cubicBezTo>
                  <a:pt x="4670156" y="1112229"/>
                  <a:pt x="4672170" y="2639018"/>
                  <a:pt x="4674940" y="3750468"/>
                </a:cubicBezTo>
                <a:lnTo>
                  <a:pt x="211" y="3742531"/>
                </a:lnTo>
                <a:cubicBezTo>
                  <a:pt x="-1377" y="2493433"/>
                  <a:pt x="6561" y="1249098"/>
                  <a:pt x="4973" y="0"/>
                </a:cubicBezTo>
                <a:close/>
              </a:path>
            </a:pathLst>
          </a:custGeom>
          <a:solidFill>
            <a:srgbClr val="CCD3D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ru-RU" sz="1350" dirty="0"/>
          </a:p>
        </p:txBody>
      </p:sp>
      <p:sp>
        <p:nvSpPr>
          <p:cNvPr id="30" name="Текст 13"/>
          <p:cNvSpPr>
            <a:spLocks noGrp="1"/>
          </p:cNvSpPr>
          <p:nvPr>
            <p:ph type="body" sz="quarter" idx="10" hasCustomPrompt="1"/>
          </p:nvPr>
        </p:nvSpPr>
        <p:spPr>
          <a:xfrm>
            <a:off x="358895" y="1824676"/>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31" name="Текст 15"/>
          <p:cNvSpPr>
            <a:spLocks noGrp="1"/>
          </p:cNvSpPr>
          <p:nvPr>
            <p:ph type="body" sz="quarter" idx="11" hasCustomPrompt="1"/>
          </p:nvPr>
        </p:nvSpPr>
        <p:spPr>
          <a:xfrm>
            <a:off x="358895" y="1617405"/>
            <a:ext cx="3149348" cy="297331"/>
          </a:xfrm>
        </p:spPr>
        <p:txBody>
          <a:bodyPr>
            <a:normAutofit/>
          </a:bodyPr>
          <a:lstStyle>
            <a:lvl1pPr>
              <a:defRPr sz="1425" b="1"/>
            </a:lvl1pPr>
          </a:lstStyle>
          <a:p>
            <a:pPr lvl="0"/>
            <a:r>
              <a:rPr lang="ru-RU" dirty="0"/>
              <a:t>Заголовок 2 уровня</a:t>
            </a:r>
          </a:p>
        </p:txBody>
      </p:sp>
      <p:sp>
        <p:nvSpPr>
          <p:cNvPr id="32" name="Текст 13"/>
          <p:cNvSpPr>
            <a:spLocks noGrp="1"/>
          </p:cNvSpPr>
          <p:nvPr>
            <p:ph type="body" sz="quarter" idx="12" hasCustomPrompt="1"/>
          </p:nvPr>
        </p:nvSpPr>
        <p:spPr>
          <a:xfrm>
            <a:off x="348604" y="2784193"/>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33" name="Текст 15"/>
          <p:cNvSpPr>
            <a:spLocks noGrp="1"/>
          </p:cNvSpPr>
          <p:nvPr>
            <p:ph type="body" sz="quarter" idx="13" hasCustomPrompt="1"/>
          </p:nvPr>
        </p:nvSpPr>
        <p:spPr>
          <a:xfrm>
            <a:off x="348604" y="2576922"/>
            <a:ext cx="3149348" cy="297331"/>
          </a:xfrm>
        </p:spPr>
        <p:txBody>
          <a:bodyPr>
            <a:normAutofit/>
          </a:bodyPr>
          <a:lstStyle>
            <a:lvl1pPr>
              <a:defRPr sz="1425" b="1"/>
            </a:lvl1pPr>
          </a:lstStyle>
          <a:p>
            <a:pPr lvl="0"/>
            <a:r>
              <a:rPr lang="ru-RU" dirty="0"/>
              <a:t>Заголовок 2 уровня</a:t>
            </a:r>
          </a:p>
        </p:txBody>
      </p:sp>
      <p:sp>
        <p:nvSpPr>
          <p:cNvPr id="34" name="Текст 13"/>
          <p:cNvSpPr>
            <a:spLocks noGrp="1"/>
          </p:cNvSpPr>
          <p:nvPr>
            <p:ph type="body" sz="quarter" idx="14" hasCustomPrompt="1"/>
          </p:nvPr>
        </p:nvSpPr>
        <p:spPr>
          <a:xfrm>
            <a:off x="358895" y="3725995"/>
            <a:ext cx="3149348" cy="540545"/>
          </a:xfrm>
        </p:spPr>
        <p:txBody>
          <a:bodyPr>
            <a:normAutofit/>
          </a:bodyPr>
          <a:lstStyle>
            <a:lvl1pPr>
              <a:defRPr sz="1125" baseline="0"/>
            </a:lvl1pPr>
          </a:lstStyle>
          <a:p>
            <a:pPr lvl="0"/>
            <a:r>
              <a:rPr lang="ru-RU" dirty="0"/>
              <a:t>Образец стандартного теста, который можно использовать как образец текста обычного размера в вашей презентации</a:t>
            </a:r>
          </a:p>
        </p:txBody>
      </p:sp>
      <p:sp>
        <p:nvSpPr>
          <p:cNvPr id="35" name="Текст 15"/>
          <p:cNvSpPr>
            <a:spLocks noGrp="1"/>
          </p:cNvSpPr>
          <p:nvPr>
            <p:ph type="body" sz="quarter" idx="15" hasCustomPrompt="1"/>
          </p:nvPr>
        </p:nvSpPr>
        <p:spPr>
          <a:xfrm>
            <a:off x="358895" y="3518724"/>
            <a:ext cx="3149348" cy="297331"/>
          </a:xfrm>
        </p:spPr>
        <p:txBody>
          <a:bodyPr>
            <a:normAutofit/>
          </a:bodyPr>
          <a:lstStyle>
            <a:lvl1pPr>
              <a:defRPr sz="1425" b="1"/>
            </a:lvl1pPr>
          </a:lstStyle>
          <a:p>
            <a:pPr lvl="0"/>
            <a:r>
              <a:rPr lang="ru-RU" dirty="0"/>
              <a:t>Заголовок 2 уровня</a:t>
            </a:r>
          </a:p>
        </p:txBody>
      </p:sp>
      <p:sp>
        <p:nvSpPr>
          <p:cNvPr id="10" name="Рисунок 9"/>
          <p:cNvSpPr>
            <a:spLocks noGrp="1"/>
          </p:cNvSpPr>
          <p:nvPr>
            <p:ph type="pic" sz="quarter" idx="27"/>
          </p:nvPr>
        </p:nvSpPr>
        <p:spPr>
          <a:xfrm>
            <a:off x="3782616" y="1410892"/>
            <a:ext cx="4266605" cy="2803326"/>
          </a:xfrm>
          <a:custGeom>
            <a:avLst/>
            <a:gdLst>
              <a:gd name="connsiteX0" fmla="*/ 0 w 5724525"/>
              <a:gd name="connsiteY0" fmla="*/ 0 h 3743325"/>
              <a:gd name="connsiteX1" fmla="*/ 1871663 w 5724525"/>
              <a:gd name="connsiteY1" fmla="*/ 0 h 3743325"/>
              <a:gd name="connsiteX2" fmla="*/ 1871663 w 5724525"/>
              <a:gd name="connsiteY2" fmla="*/ 1871663 h 3743325"/>
              <a:gd name="connsiteX3" fmla="*/ 5724525 w 5724525"/>
              <a:gd name="connsiteY3" fmla="*/ 1871663 h 3743325"/>
              <a:gd name="connsiteX4" fmla="*/ 5724525 w 5724525"/>
              <a:gd name="connsiteY4" fmla="*/ 3743325 h 3743325"/>
              <a:gd name="connsiteX5" fmla="*/ 0 w 5724525"/>
              <a:gd name="connsiteY5" fmla="*/ 3743325 h 3743325"/>
              <a:gd name="connsiteX6" fmla="*/ 0 w 5724525"/>
              <a:gd name="connsiteY6" fmla="*/ 0 h 3743325"/>
              <a:gd name="connsiteX0" fmla="*/ 0 w 5724525"/>
              <a:gd name="connsiteY0" fmla="*/ 0 h 3749675"/>
              <a:gd name="connsiteX1" fmla="*/ 1871663 w 5724525"/>
              <a:gd name="connsiteY1" fmla="*/ 0 h 3749675"/>
              <a:gd name="connsiteX2" fmla="*/ 1871663 w 5724525"/>
              <a:gd name="connsiteY2" fmla="*/ 1871663 h 3749675"/>
              <a:gd name="connsiteX3" fmla="*/ 5724525 w 5724525"/>
              <a:gd name="connsiteY3" fmla="*/ 1871663 h 3749675"/>
              <a:gd name="connsiteX4" fmla="*/ 4683125 w 5724525"/>
              <a:gd name="connsiteY4" fmla="*/ 3749675 h 3749675"/>
              <a:gd name="connsiteX5" fmla="*/ 0 w 5724525"/>
              <a:gd name="connsiteY5" fmla="*/ 3743325 h 3749675"/>
              <a:gd name="connsiteX6" fmla="*/ 0 w 5724525"/>
              <a:gd name="connsiteY6" fmla="*/ 0 h 3749675"/>
              <a:gd name="connsiteX0" fmla="*/ 0 w 4714875"/>
              <a:gd name="connsiteY0" fmla="*/ 0 h 3749675"/>
              <a:gd name="connsiteX1" fmla="*/ 1871663 w 4714875"/>
              <a:gd name="connsiteY1" fmla="*/ 0 h 3749675"/>
              <a:gd name="connsiteX2" fmla="*/ 1871663 w 4714875"/>
              <a:gd name="connsiteY2" fmla="*/ 1871663 h 3749675"/>
              <a:gd name="connsiteX3" fmla="*/ 4714875 w 4714875"/>
              <a:gd name="connsiteY3" fmla="*/ 1878013 h 3749675"/>
              <a:gd name="connsiteX4" fmla="*/ 4683125 w 4714875"/>
              <a:gd name="connsiteY4" fmla="*/ 3749675 h 3749675"/>
              <a:gd name="connsiteX5" fmla="*/ 0 w 4714875"/>
              <a:gd name="connsiteY5" fmla="*/ 3743325 h 3749675"/>
              <a:gd name="connsiteX6" fmla="*/ 0 w 4714875"/>
              <a:gd name="connsiteY6" fmla="*/ 0 h 3749675"/>
              <a:gd name="connsiteX0" fmla="*/ 0 w 5853113"/>
              <a:gd name="connsiteY0" fmla="*/ 0 h 3749675"/>
              <a:gd name="connsiteX1" fmla="*/ 1871663 w 5853113"/>
              <a:gd name="connsiteY1" fmla="*/ 0 h 3749675"/>
              <a:gd name="connsiteX2" fmla="*/ 5853113 w 5853113"/>
              <a:gd name="connsiteY2" fmla="*/ 1839913 h 3749675"/>
              <a:gd name="connsiteX3" fmla="*/ 4714875 w 5853113"/>
              <a:gd name="connsiteY3" fmla="*/ 1878013 h 3749675"/>
              <a:gd name="connsiteX4" fmla="*/ 4683125 w 5853113"/>
              <a:gd name="connsiteY4" fmla="*/ 3749675 h 3749675"/>
              <a:gd name="connsiteX5" fmla="*/ 0 w 5853113"/>
              <a:gd name="connsiteY5" fmla="*/ 3743325 h 3749675"/>
              <a:gd name="connsiteX6" fmla="*/ 0 w 5853113"/>
              <a:gd name="connsiteY6" fmla="*/ 0 h 3749675"/>
              <a:gd name="connsiteX0" fmla="*/ 0 w 5853113"/>
              <a:gd name="connsiteY0" fmla="*/ 0 h 3749675"/>
              <a:gd name="connsiteX1" fmla="*/ 5688013 w 5853113"/>
              <a:gd name="connsiteY1" fmla="*/ 0 h 3749675"/>
              <a:gd name="connsiteX2" fmla="*/ 5853113 w 5853113"/>
              <a:gd name="connsiteY2" fmla="*/ 1839913 h 3749675"/>
              <a:gd name="connsiteX3" fmla="*/ 4714875 w 5853113"/>
              <a:gd name="connsiteY3" fmla="*/ 1878013 h 3749675"/>
              <a:gd name="connsiteX4" fmla="*/ 4683125 w 5853113"/>
              <a:gd name="connsiteY4" fmla="*/ 3749675 h 3749675"/>
              <a:gd name="connsiteX5" fmla="*/ 0 w 5853113"/>
              <a:gd name="connsiteY5" fmla="*/ 3743325 h 3749675"/>
              <a:gd name="connsiteX6" fmla="*/ 0 w 5853113"/>
              <a:gd name="connsiteY6" fmla="*/ 0 h 3749675"/>
              <a:gd name="connsiteX0" fmla="*/ 0 w 5688013"/>
              <a:gd name="connsiteY0" fmla="*/ 0 h 3749675"/>
              <a:gd name="connsiteX1" fmla="*/ 5688013 w 5688013"/>
              <a:gd name="connsiteY1" fmla="*/ 0 h 3749675"/>
              <a:gd name="connsiteX2" fmla="*/ 5668963 w 5688013"/>
              <a:gd name="connsiteY2" fmla="*/ 461963 h 3749675"/>
              <a:gd name="connsiteX3" fmla="*/ 4714875 w 5688013"/>
              <a:gd name="connsiteY3" fmla="*/ 1878013 h 3749675"/>
              <a:gd name="connsiteX4" fmla="*/ 4683125 w 5688013"/>
              <a:gd name="connsiteY4" fmla="*/ 3749675 h 3749675"/>
              <a:gd name="connsiteX5" fmla="*/ 0 w 5688013"/>
              <a:gd name="connsiteY5" fmla="*/ 3743325 h 3749675"/>
              <a:gd name="connsiteX6" fmla="*/ 0 w 5688013"/>
              <a:gd name="connsiteY6" fmla="*/ 0 h 3749675"/>
              <a:gd name="connsiteX0" fmla="*/ 0 w 5688013"/>
              <a:gd name="connsiteY0" fmla="*/ 0 h 3749675"/>
              <a:gd name="connsiteX1" fmla="*/ 5688013 w 5688013"/>
              <a:gd name="connsiteY1" fmla="*/ 0 h 3749675"/>
              <a:gd name="connsiteX2" fmla="*/ 5668963 w 5688013"/>
              <a:gd name="connsiteY2" fmla="*/ 461963 h 3749675"/>
              <a:gd name="connsiteX3" fmla="*/ 4664075 w 5688013"/>
              <a:gd name="connsiteY3" fmla="*/ 525463 h 3749675"/>
              <a:gd name="connsiteX4" fmla="*/ 4683125 w 5688013"/>
              <a:gd name="connsiteY4" fmla="*/ 3749675 h 3749675"/>
              <a:gd name="connsiteX5" fmla="*/ 0 w 5688013"/>
              <a:gd name="connsiteY5" fmla="*/ 3743325 h 3749675"/>
              <a:gd name="connsiteX6" fmla="*/ 0 w 5688013"/>
              <a:gd name="connsiteY6" fmla="*/ 0 h 3749675"/>
              <a:gd name="connsiteX0" fmla="*/ 0 w 5688013"/>
              <a:gd name="connsiteY0" fmla="*/ 0 h 3749675"/>
              <a:gd name="connsiteX1" fmla="*/ 5688013 w 5688013"/>
              <a:gd name="connsiteY1" fmla="*/ 0 h 3749675"/>
              <a:gd name="connsiteX2" fmla="*/ 5668963 w 5688013"/>
              <a:gd name="connsiteY2" fmla="*/ 461963 h 3749675"/>
              <a:gd name="connsiteX3" fmla="*/ 5273675 w 5688013"/>
              <a:gd name="connsiteY3" fmla="*/ 493712 h 3749675"/>
              <a:gd name="connsiteX4" fmla="*/ 4664075 w 5688013"/>
              <a:gd name="connsiteY4" fmla="*/ 525463 h 3749675"/>
              <a:gd name="connsiteX5" fmla="*/ 4683125 w 5688013"/>
              <a:gd name="connsiteY5" fmla="*/ 3749675 h 3749675"/>
              <a:gd name="connsiteX6" fmla="*/ 0 w 5688013"/>
              <a:gd name="connsiteY6" fmla="*/ 3743325 h 3749675"/>
              <a:gd name="connsiteX7" fmla="*/ 0 w 5688013"/>
              <a:gd name="connsiteY7" fmla="*/ 0 h 3749675"/>
              <a:gd name="connsiteX0" fmla="*/ 0 w 5688013"/>
              <a:gd name="connsiteY0" fmla="*/ 0 h 3749675"/>
              <a:gd name="connsiteX1" fmla="*/ 5688013 w 5688013"/>
              <a:gd name="connsiteY1" fmla="*/ 0 h 3749675"/>
              <a:gd name="connsiteX2" fmla="*/ 5668963 w 5688013"/>
              <a:gd name="connsiteY2" fmla="*/ 461963 h 3749675"/>
              <a:gd name="connsiteX3" fmla="*/ 4835525 w 5688013"/>
              <a:gd name="connsiteY3" fmla="*/ 442912 h 3749675"/>
              <a:gd name="connsiteX4" fmla="*/ 4664075 w 5688013"/>
              <a:gd name="connsiteY4" fmla="*/ 525463 h 3749675"/>
              <a:gd name="connsiteX5" fmla="*/ 4683125 w 5688013"/>
              <a:gd name="connsiteY5" fmla="*/ 3749675 h 3749675"/>
              <a:gd name="connsiteX6" fmla="*/ 0 w 5688013"/>
              <a:gd name="connsiteY6" fmla="*/ 3743325 h 3749675"/>
              <a:gd name="connsiteX7" fmla="*/ 0 w 5688013"/>
              <a:gd name="connsiteY7" fmla="*/ 0 h 3749675"/>
              <a:gd name="connsiteX0" fmla="*/ 0 w 5688013"/>
              <a:gd name="connsiteY0" fmla="*/ 0 h 3743325"/>
              <a:gd name="connsiteX1" fmla="*/ 5688013 w 5688013"/>
              <a:gd name="connsiteY1" fmla="*/ 0 h 3743325"/>
              <a:gd name="connsiteX2" fmla="*/ 5668963 w 5688013"/>
              <a:gd name="connsiteY2" fmla="*/ 461963 h 3743325"/>
              <a:gd name="connsiteX3" fmla="*/ 4835525 w 5688013"/>
              <a:gd name="connsiteY3" fmla="*/ 442912 h 3743325"/>
              <a:gd name="connsiteX4" fmla="*/ 4664075 w 5688013"/>
              <a:gd name="connsiteY4" fmla="*/ 525463 h 3743325"/>
              <a:gd name="connsiteX5" fmla="*/ 4661694 w 5688013"/>
              <a:gd name="connsiteY5" fmla="*/ 3718718 h 3743325"/>
              <a:gd name="connsiteX6" fmla="*/ 0 w 5688013"/>
              <a:gd name="connsiteY6" fmla="*/ 3743325 h 3743325"/>
              <a:gd name="connsiteX7" fmla="*/ 0 w 5688013"/>
              <a:gd name="connsiteY7" fmla="*/ 0 h 3743325"/>
              <a:gd name="connsiteX0" fmla="*/ 4763 w 5692776"/>
              <a:gd name="connsiteY0" fmla="*/ 0 h 3724275"/>
              <a:gd name="connsiteX1" fmla="*/ 5692776 w 5692776"/>
              <a:gd name="connsiteY1" fmla="*/ 0 h 3724275"/>
              <a:gd name="connsiteX2" fmla="*/ 5673726 w 5692776"/>
              <a:gd name="connsiteY2" fmla="*/ 461963 h 3724275"/>
              <a:gd name="connsiteX3" fmla="*/ 4840288 w 5692776"/>
              <a:gd name="connsiteY3" fmla="*/ 442912 h 3724275"/>
              <a:gd name="connsiteX4" fmla="*/ 4668838 w 5692776"/>
              <a:gd name="connsiteY4" fmla="*/ 525463 h 3724275"/>
              <a:gd name="connsiteX5" fmla="*/ 4666457 w 5692776"/>
              <a:gd name="connsiteY5" fmla="*/ 3718718 h 3724275"/>
              <a:gd name="connsiteX6" fmla="*/ 0 w 5692776"/>
              <a:gd name="connsiteY6" fmla="*/ 3724275 h 3724275"/>
              <a:gd name="connsiteX7" fmla="*/ 4763 w 5692776"/>
              <a:gd name="connsiteY7" fmla="*/ 0 h 3724275"/>
              <a:gd name="connsiteX0" fmla="*/ 2381 w 5690394"/>
              <a:gd name="connsiteY0" fmla="*/ 0 h 3736181"/>
              <a:gd name="connsiteX1" fmla="*/ 5690394 w 5690394"/>
              <a:gd name="connsiteY1" fmla="*/ 0 h 3736181"/>
              <a:gd name="connsiteX2" fmla="*/ 5671344 w 5690394"/>
              <a:gd name="connsiteY2" fmla="*/ 461963 h 3736181"/>
              <a:gd name="connsiteX3" fmla="*/ 4837906 w 5690394"/>
              <a:gd name="connsiteY3" fmla="*/ 44291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71344 w 5690394"/>
              <a:gd name="connsiteY2" fmla="*/ 461963 h 3736181"/>
              <a:gd name="connsiteX3" fmla="*/ 4778374 w 5690394"/>
              <a:gd name="connsiteY3" fmla="*/ 421480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5632 w 5690394"/>
              <a:gd name="connsiteY2" fmla="*/ 431007 h 3736181"/>
              <a:gd name="connsiteX3" fmla="*/ 4778374 w 5690394"/>
              <a:gd name="connsiteY3" fmla="*/ 421480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5632 w 5690394"/>
              <a:gd name="connsiteY2" fmla="*/ 431007 h 3736181"/>
              <a:gd name="connsiteX3" fmla="*/ 4787899 w 5690394"/>
              <a:gd name="connsiteY3" fmla="*/ 42624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5632 w 5690394"/>
              <a:gd name="connsiteY2" fmla="*/ 431007 h 3736181"/>
              <a:gd name="connsiteX3" fmla="*/ 4787899 w 5690394"/>
              <a:gd name="connsiteY3" fmla="*/ 42624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5632 w 5690394"/>
              <a:gd name="connsiteY2" fmla="*/ 431007 h 3736181"/>
              <a:gd name="connsiteX3" fmla="*/ 4787899 w 5690394"/>
              <a:gd name="connsiteY3" fmla="*/ 42624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3251 w 5690394"/>
              <a:gd name="connsiteY2" fmla="*/ 421482 h 3736181"/>
              <a:gd name="connsiteX3" fmla="*/ 4787899 w 5690394"/>
              <a:gd name="connsiteY3" fmla="*/ 42624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90394"/>
              <a:gd name="connsiteY0" fmla="*/ 0 h 3736181"/>
              <a:gd name="connsiteX1" fmla="*/ 5690394 w 5690394"/>
              <a:gd name="connsiteY1" fmla="*/ 0 h 3736181"/>
              <a:gd name="connsiteX2" fmla="*/ 5680869 w 5690394"/>
              <a:gd name="connsiteY2" fmla="*/ 428626 h 3736181"/>
              <a:gd name="connsiteX3" fmla="*/ 4787899 w 5690394"/>
              <a:gd name="connsiteY3" fmla="*/ 426242 h 3736181"/>
              <a:gd name="connsiteX4" fmla="*/ 4666456 w 5690394"/>
              <a:gd name="connsiteY4" fmla="*/ 525463 h 3736181"/>
              <a:gd name="connsiteX5" fmla="*/ 4664075 w 5690394"/>
              <a:gd name="connsiteY5" fmla="*/ 3718718 h 3736181"/>
              <a:gd name="connsiteX6" fmla="*/ 0 w 5690394"/>
              <a:gd name="connsiteY6" fmla="*/ 3736181 h 3736181"/>
              <a:gd name="connsiteX7" fmla="*/ 2381 w 5690394"/>
              <a:gd name="connsiteY7" fmla="*/ 0 h 3736181"/>
              <a:gd name="connsiteX0" fmla="*/ 2381 w 5683250"/>
              <a:gd name="connsiteY0" fmla="*/ 0 h 3736181"/>
              <a:gd name="connsiteX1" fmla="*/ 5683250 w 5683250"/>
              <a:gd name="connsiteY1" fmla="*/ 2381 h 3736181"/>
              <a:gd name="connsiteX2" fmla="*/ 5680869 w 5683250"/>
              <a:gd name="connsiteY2" fmla="*/ 428626 h 3736181"/>
              <a:gd name="connsiteX3" fmla="*/ 4787899 w 5683250"/>
              <a:gd name="connsiteY3" fmla="*/ 426242 h 3736181"/>
              <a:gd name="connsiteX4" fmla="*/ 4666456 w 5683250"/>
              <a:gd name="connsiteY4" fmla="*/ 525463 h 3736181"/>
              <a:gd name="connsiteX5" fmla="*/ 4664075 w 5683250"/>
              <a:gd name="connsiteY5" fmla="*/ 3718718 h 3736181"/>
              <a:gd name="connsiteX6" fmla="*/ 0 w 5683250"/>
              <a:gd name="connsiteY6" fmla="*/ 3736181 h 3736181"/>
              <a:gd name="connsiteX7" fmla="*/ 2381 w 5683250"/>
              <a:gd name="connsiteY7" fmla="*/ 0 h 3736181"/>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67247 w 5683250"/>
              <a:gd name="connsiteY5" fmla="*/ 3737768 h 3737768"/>
              <a:gd name="connsiteX6" fmla="*/ 0 w 5683250"/>
              <a:gd name="connsiteY6" fmla="*/ 3736181 h 3737768"/>
              <a:gd name="connsiteX7" fmla="*/ 2381 w 5683250"/>
              <a:gd name="connsiteY7" fmla="*/ 0 h 3737768"/>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67449 w 5683250"/>
              <a:gd name="connsiteY5" fmla="*/ 1962149 h 3737768"/>
              <a:gd name="connsiteX6" fmla="*/ 4667247 w 5683250"/>
              <a:gd name="connsiteY6" fmla="*/ 3737768 h 3737768"/>
              <a:gd name="connsiteX7" fmla="*/ 0 w 5683250"/>
              <a:gd name="connsiteY7" fmla="*/ 3736181 h 3737768"/>
              <a:gd name="connsiteX8" fmla="*/ 2381 w 5683250"/>
              <a:gd name="connsiteY8" fmla="*/ 0 h 3737768"/>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67449 w 5683250"/>
              <a:gd name="connsiteY5" fmla="*/ 1962149 h 3737768"/>
              <a:gd name="connsiteX6" fmla="*/ 4667247 w 5683250"/>
              <a:gd name="connsiteY6" fmla="*/ 3737768 h 3737768"/>
              <a:gd name="connsiteX7" fmla="*/ 0 w 5683250"/>
              <a:gd name="connsiteY7" fmla="*/ 3736181 h 3737768"/>
              <a:gd name="connsiteX8" fmla="*/ 2381 w 5683250"/>
              <a:gd name="connsiteY8" fmla="*/ 0 h 3737768"/>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50796 w 5683250"/>
              <a:gd name="connsiteY5" fmla="*/ 890586 h 3737768"/>
              <a:gd name="connsiteX6" fmla="*/ 4667449 w 5683250"/>
              <a:gd name="connsiteY6" fmla="*/ 1962149 h 3737768"/>
              <a:gd name="connsiteX7" fmla="*/ 4667247 w 5683250"/>
              <a:gd name="connsiteY7" fmla="*/ 3737768 h 3737768"/>
              <a:gd name="connsiteX8" fmla="*/ 0 w 5683250"/>
              <a:gd name="connsiteY8" fmla="*/ 3736181 h 3737768"/>
              <a:gd name="connsiteX9" fmla="*/ 2381 w 5683250"/>
              <a:gd name="connsiteY9" fmla="*/ 0 h 3737768"/>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65070 w 5683250"/>
              <a:gd name="connsiteY5" fmla="*/ 890586 h 3737768"/>
              <a:gd name="connsiteX6" fmla="*/ 4667449 w 5683250"/>
              <a:gd name="connsiteY6" fmla="*/ 1962149 h 3737768"/>
              <a:gd name="connsiteX7" fmla="*/ 4667247 w 5683250"/>
              <a:gd name="connsiteY7" fmla="*/ 3737768 h 3737768"/>
              <a:gd name="connsiteX8" fmla="*/ 0 w 5683250"/>
              <a:gd name="connsiteY8" fmla="*/ 3736181 h 3737768"/>
              <a:gd name="connsiteX9" fmla="*/ 2381 w 5683250"/>
              <a:gd name="connsiteY9" fmla="*/ 0 h 3737768"/>
              <a:gd name="connsiteX0" fmla="*/ 2381 w 5683250"/>
              <a:gd name="connsiteY0" fmla="*/ 0 h 3737768"/>
              <a:gd name="connsiteX1" fmla="*/ 5683250 w 5683250"/>
              <a:gd name="connsiteY1" fmla="*/ 2381 h 3737768"/>
              <a:gd name="connsiteX2" fmla="*/ 5680869 w 5683250"/>
              <a:gd name="connsiteY2" fmla="*/ 428626 h 3737768"/>
              <a:gd name="connsiteX3" fmla="*/ 4787899 w 5683250"/>
              <a:gd name="connsiteY3" fmla="*/ 426242 h 3737768"/>
              <a:gd name="connsiteX4" fmla="*/ 4666456 w 5683250"/>
              <a:gd name="connsiteY4" fmla="*/ 525463 h 3737768"/>
              <a:gd name="connsiteX5" fmla="*/ 4665070 w 5683250"/>
              <a:gd name="connsiteY5" fmla="*/ 890586 h 3737768"/>
              <a:gd name="connsiteX6" fmla="*/ 4667449 w 5683250"/>
              <a:gd name="connsiteY6" fmla="*/ 1962149 h 3737768"/>
              <a:gd name="connsiteX7" fmla="*/ 4667247 w 5683250"/>
              <a:gd name="connsiteY7" fmla="*/ 3737768 h 3737768"/>
              <a:gd name="connsiteX8" fmla="*/ 0 w 5683250"/>
              <a:gd name="connsiteY8" fmla="*/ 3736181 h 3737768"/>
              <a:gd name="connsiteX9" fmla="*/ 2381 w 5683250"/>
              <a:gd name="connsiteY9" fmla="*/ 0 h 3737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83250" h="3737768">
                <a:moveTo>
                  <a:pt x="2381" y="0"/>
                </a:moveTo>
                <a:lnTo>
                  <a:pt x="5683250" y="2381"/>
                </a:lnTo>
                <a:cubicBezTo>
                  <a:pt x="5681663" y="146050"/>
                  <a:pt x="5682456" y="284957"/>
                  <a:pt x="5680869" y="428626"/>
                </a:cubicBezTo>
                <a:lnTo>
                  <a:pt x="4787899" y="426242"/>
                </a:lnTo>
                <a:cubicBezTo>
                  <a:pt x="4671218" y="447410"/>
                  <a:pt x="4666456" y="518582"/>
                  <a:pt x="4666456" y="525463"/>
                </a:cubicBezTo>
                <a:cubicBezTo>
                  <a:pt x="4665017" y="609998"/>
                  <a:pt x="4664905" y="651138"/>
                  <a:pt x="4665070" y="890586"/>
                </a:cubicBezTo>
                <a:cubicBezTo>
                  <a:pt x="4665236" y="1130034"/>
                  <a:pt x="4664707" y="1487619"/>
                  <a:pt x="4667449" y="1962149"/>
                </a:cubicBezTo>
                <a:cubicBezTo>
                  <a:pt x="4670191" y="2436679"/>
                  <a:pt x="4669626" y="2818209"/>
                  <a:pt x="4667247" y="3737768"/>
                </a:cubicBezTo>
                <a:lnTo>
                  <a:pt x="0" y="3736181"/>
                </a:lnTo>
                <a:cubicBezTo>
                  <a:pt x="1588" y="2494756"/>
                  <a:pt x="793" y="1241425"/>
                  <a:pt x="2381" y="0"/>
                </a:cubicBezTo>
                <a:close/>
              </a:path>
            </a:pathLst>
          </a:custGeom>
        </p:spPr>
        <p:txBody>
          <a:bodyPr/>
          <a:lstStyle/>
          <a:p>
            <a:endParaRPr lang="ru-RU"/>
          </a:p>
        </p:txBody>
      </p:sp>
      <p:sp>
        <p:nvSpPr>
          <p:cNvPr id="13" name="Рисунок 12"/>
          <p:cNvSpPr>
            <a:spLocks noGrp="1"/>
          </p:cNvSpPr>
          <p:nvPr>
            <p:ph type="pic" sz="quarter" idx="28"/>
          </p:nvPr>
        </p:nvSpPr>
        <p:spPr>
          <a:xfrm>
            <a:off x="7353300" y="2077641"/>
            <a:ext cx="1338263" cy="2351484"/>
          </a:xfrm>
        </p:spPr>
        <p:txBody>
          <a:bodyPr/>
          <a:lstStyle/>
          <a:p>
            <a:endParaRPr lang="ru-RU"/>
          </a:p>
        </p:txBody>
      </p:sp>
      <p:sp>
        <p:nvSpPr>
          <p:cNvPr id="26" name="Subtitle 2"/>
          <p:cNvSpPr>
            <a:spLocks noGrp="1"/>
          </p:cNvSpPr>
          <p:nvPr>
            <p:ph type="subTitle" idx="1" hasCustomPrompt="1"/>
          </p:nvPr>
        </p:nvSpPr>
        <p:spPr>
          <a:xfrm>
            <a:off x="359048" y="804377"/>
            <a:ext cx="7977083" cy="405210"/>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dirty="0"/>
              <a:t>Образец подзаголовка, образец подзаголовка, образец подзаголовка, образец подзаголовка, образец подзаголовка, образец подзаголовка</a:t>
            </a:r>
            <a:endParaRPr lang="en-US" dirty="0"/>
          </a:p>
        </p:txBody>
      </p:sp>
      <p:sp>
        <p:nvSpPr>
          <p:cNvPr id="36" name="Текст 13"/>
          <p:cNvSpPr>
            <a:spLocks noGrp="1"/>
          </p:cNvSpPr>
          <p:nvPr>
            <p:ph type="body" sz="quarter" idx="26" hasCustomPrompt="1"/>
          </p:nvPr>
        </p:nvSpPr>
        <p:spPr>
          <a:xfrm>
            <a:off x="361094" y="231729"/>
            <a:ext cx="7795161" cy="211982"/>
          </a:xfrm>
        </p:spPr>
        <p:txBody>
          <a:bodyPr>
            <a:normAutofit/>
          </a:bodyPr>
          <a:lstStyle>
            <a:lvl1pPr marL="0" indent="0">
              <a:lnSpc>
                <a:spcPct val="100000"/>
              </a:lnSpc>
              <a:buFont typeface="Arial" panose="020B0604020202020204" pitchFamily="34" charset="0"/>
              <a:buNone/>
              <a:defRPr sz="900" baseline="0"/>
            </a:lvl1pPr>
          </a:lstStyle>
          <a:p>
            <a:pPr lvl="0"/>
            <a:r>
              <a:rPr lang="ru-RU" dirty="0"/>
              <a:t>Подбор</a:t>
            </a:r>
          </a:p>
          <a:p>
            <a:pPr lvl="0"/>
            <a:endParaRPr lang="ru-RU" dirty="0"/>
          </a:p>
        </p:txBody>
      </p:sp>
      <p:sp>
        <p:nvSpPr>
          <p:cNvPr id="37" name="Title Placeholder 1"/>
          <p:cNvSpPr>
            <a:spLocks noGrp="1"/>
          </p:cNvSpPr>
          <p:nvPr>
            <p:ph type="title"/>
          </p:nvPr>
        </p:nvSpPr>
        <p:spPr>
          <a:xfrm>
            <a:off x="348604" y="388248"/>
            <a:ext cx="7976813" cy="435289"/>
          </a:xfrm>
          <a:prstGeom prst="rect">
            <a:avLst/>
          </a:prstGeom>
        </p:spPr>
        <p:txBody>
          <a:bodyPr vert="horz" lIns="91440" tIns="45720" rIns="91440" bIns="45720" rtlCol="0" anchor="t">
            <a:normAutofit/>
          </a:bodyPr>
          <a:lstStyle/>
          <a:p>
            <a:r>
              <a:rPr lang="ru-RU" dirty="0"/>
              <a:t>Образец заголовка</a:t>
            </a:r>
            <a:endParaRPr lang="en-US" dirty="0"/>
          </a:p>
        </p:txBody>
      </p:sp>
    </p:spTree>
    <p:extLst>
      <p:ext uri="{BB962C8B-B14F-4D97-AF65-F5344CB8AC3E}">
        <p14:creationId xmlns:p14="http://schemas.microsoft.com/office/powerpoint/2010/main" val="55120496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ru" smtClean="0"/>
              <a:pPr algn="r"/>
              <a:t>‹#›</a:t>
            </a:fld>
            <a:endParaRPr lang="ru"/>
          </a:p>
        </p:txBody>
      </p:sp>
    </p:spTree>
    <p:extLst>
      <p:ext uri="{BB962C8B-B14F-4D97-AF65-F5344CB8AC3E}">
        <p14:creationId xmlns:p14="http://schemas.microsoft.com/office/powerpoint/2010/main" val="172130561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189" lvl="0" indent="-342892">
              <a:spcBef>
                <a:spcPts val="0"/>
              </a:spcBef>
              <a:spcAft>
                <a:spcPts val="0"/>
              </a:spcAft>
              <a:buSzPts val="1800"/>
              <a:buChar char="●"/>
              <a:defRPr/>
            </a:lvl1pPr>
            <a:lvl2pPr marL="914378"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2"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ru" smtClean="0"/>
              <a:pPr algn="r"/>
              <a:t>‹#›</a:t>
            </a:fld>
            <a:endParaRPr lang="ru"/>
          </a:p>
        </p:txBody>
      </p:sp>
    </p:spTree>
    <p:extLst>
      <p:ext uri="{BB962C8B-B14F-4D97-AF65-F5344CB8AC3E}">
        <p14:creationId xmlns:p14="http://schemas.microsoft.com/office/powerpoint/2010/main" val="358993505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29" Type="http://schemas.openxmlformats.org/officeDocument/2006/relationships/slideLayout" Target="../slideLayouts/slideLayout61.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slideLayout" Target="../slideLayouts/slideLayout60.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31" Type="http://schemas.openxmlformats.org/officeDocument/2006/relationships/theme" Target="../theme/theme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slideLayout" Target="../slideLayouts/slideLayout59.xml"/><Relationship Id="rId30" Type="http://schemas.openxmlformats.org/officeDocument/2006/relationships/slideLayout" Target="../slideLayouts/slideLayout6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theme" Target="../theme/theme3.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5" Type="http://schemas.openxmlformats.org/officeDocument/2006/relationships/theme" Target="../theme/theme4.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slideLayout" Target="../slideLayouts/slideLayout116.xml"/><Relationship Id="rId3" Type="http://schemas.openxmlformats.org/officeDocument/2006/relationships/slideLayout" Target="../slideLayouts/slideLayout93.xml"/><Relationship Id="rId21" Type="http://schemas.openxmlformats.org/officeDocument/2006/relationships/slideLayout" Target="../slideLayouts/slideLayout111.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slideLayout" Target="../slideLayouts/slideLayout115.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29" Type="http://schemas.openxmlformats.org/officeDocument/2006/relationships/slideLayout" Target="../slideLayouts/slideLayout119.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28" Type="http://schemas.openxmlformats.org/officeDocument/2006/relationships/slideLayout" Target="../slideLayouts/slideLayout118.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31" Type="http://schemas.openxmlformats.org/officeDocument/2006/relationships/theme" Target="../theme/theme5.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 Id="rId27" Type="http://schemas.openxmlformats.org/officeDocument/2006/relationships/slideLayout" Target="../slideLayouts/slideLayout117.xml"/><Relationship Id="rId30" Type="http://schemas.openxmlformats.org/officeDocument/2006/relationships/slideLayout" Target="../slideLayouts/slideLayout12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slideLayout" Target="../slideLayouts/slideLayout133.xml"/><Relationship Id="rId18" Type="http://schemas.openxmlformats.org/officeDocument/2006/relationships/slideLayout" Target="../slideLayouts/slideLayout138.xml"/><Relationship Id="rId26" Type="http://schemas.openxmlformats.org/officeDocument/2006/relationships/slideLayout" Target="../slideLayouts/slideLayout146.xml"/><Relationship Id="rId3" Type="http://schemas.openxmlformats.org/officeDocument/2006/relationships/slideLayout" Target="../slideLayouts/slideLayout123.xml"/><Relationship Id="rId21" Type="http://schemas.openxmlformats.org/officeDocument/2006/relationships/slideLayout" Target="../slideLayouts/slideLayout141.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17" Type="http://schemas.openxmlformats.org/officeDocument/2006/relationships/slideLayout" Target="../slideLayouts/slideLayout137.xml"/><Relationship Id="rId25" Type="http://schemas.openxmlformats.org/officeDocument/2006/relationships/slideLayout" Target="../slideLayouts/slideLayout145.xml"/><Relationship Id="rId2" Type="http://schemas.openxmlformats.org/officeDocument/2006/relationships/slideLayout" Target="../slideLayouts/slideLayout122.xml"/><Relationship Id="rId16" Type="http://schemas.openxmlformats.org/officeDocument/2006/relationships/slideLayout" Target="../slideLayouts/slideLayout136.xml"/><Relationship Id="rId20" Type="http://schemas.openxmlformats.org/officeDocument/2006/relationships/slideLayout" Target="../slideLayouts/slideLayout140.xml"/><Relationship Id="rId29" Type="http://schemas.openxmlformats.org/officeDocument/2006/relationships/slideLayout" Target="../slideLayouts/slideLayout149.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24" Type="http://schemas.openxmlformats.org/officeDocument/2006/relationships/slideLayout" Target="../slideLayouts/slideLayout144.xml"/><Relationship Id="rId32" Type="http://schemas.openxmlformats.org/officeDocument/2006/relationships/theme" Target="../theme/theme6.xml"/><Relationship Id="rId5" Type="http://schemas.openxmlformats.org/officeDocument/2006/relationships/slideLayout" Target="../slideLayouts/slideLayout125.xml"/><Relationship Id="rId15" Type="http://schemas.openxmlformats.org/officeDocument/2006/relationships/slideLayout" Target="../slideLayouts/slideLayout135.xml"/><Relationship Id="rId23" Type="http://schemas.openxmlformats.org/officeDocument/2006/relationships/slideLayout" Target="../slideLayouts/slideLayout143.xml"/><Relationship Id="rId28" Type="http://schemas.openxmlformats.org/officeDocument/2006/relationships/slideLayout" Target="../slideLayouts/slideLayout148.xml"/><Relationship Id="rId10" Type="http://schemas.openxmlformats.org/officeDocument/2006/relationships/slideLayout" Target="../slideLayouts/slideLayout130.xml"/><Relationship Id="rId19" Type="http://schemas.openxmlformats.org/officeDocument/2006/relationships/slideLayout" Target="../slideLayouts/slideLayout139.xml"/><Relationship Id="rId31" Type="http://schemas.openxmlformats.org/officeDocument/2006/relationships/slideLayout" Target="../slideLayouts/slideLayout151.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slideLayout" Target="../slideLayouts/slideLayout134.xml"/><Relationship Id="rId22" Type="http://schemas.openxmlformats.org/officeDocument/2006/relationships/slideLayout" Target="../slideLayouts/slideLayout142.xml"/><Relationship Id="rId27" Type="http://schemas.openxmlformats.org/officeDocument/2006/relationships/slideLayout" Target="../slideLayouts/slideLayout147.xml"/><Relationship Id="rId30" Type="http://schemas.openxmlformats.org/officeDocument/2006/relationships/slideLayout" Target="../slideLayouts/slideLayout1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628650" y="273844"/>
            <a:ext cx="7886700" cy="994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endParaRPr lang="en-US" altLang="ru-RU"/>
          </a:p>
        </p:txBody>
      </p:sp>
      <p:sp>
        <p:nvSpPr>
          <p:cNvPr id="3075" name="Text Placeholder 2"/>
          <p:cNvSpPr>
            <a:spLocks noGrp="1"/>
          </p:cNvSpPr>
          <p:nvPr>
            <p:ph type="body" idx="1"/>
          </p:nvPr>
        </p:nvSpPr>
        <p:spPr bwMode="auto">
          <a:xfrm>
            <a:off x="628651" y="1369219"/>
            <a:ext cx="4402931" cy="1310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endParaRPr lang="en-US" altLang="ru-RU"/>
          </a:p>
        </p:txBody>
      </p:sp>
    </p:spTree>
    <p:extLst>
      <p:ext uri="{BB962C8B-B14F-4D97-AF65-F5344CB8AC3E}">
        <p14:creationId xmlns:p14="http://schemas.microsoft.com/office/powerpoint/2010/main" val="13929730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Lst>
  <p:txStyles>
    <p:titleStyle>
      <a:lvl1pPr algn="l" rtl="0" fontAlgn="base">
        <a:lnSpc>
          <a:spcPct val="90000"/>
        </a:lnSpc>
        <a:spcBef>
          <a:spcPct val="0"/>
        </a:spcBef>
        <a:spcAft>
          <a:spcPct val="0"/>
        </a:spcAft>
        <a:defRPr sz="2700" b="1" kern="1200">
          <a:solidFill>
            <a:schemeClr val="tx1"/>
          </a:solidFill>
          <a:latin typeface="+mj-lt"/>
          <a:ea typeface="+mj-ea"/>
          <a:cs typeface="+mj-cs"/>
        </a:defRPr>
      </a:lvl1pPr>
      <a:lvl2pPr algn="l" rtl="0" fontAlgn="base">
        <a:lnSpc>
          <a:spcPct val="90000"/>
        </a:lnSpc>
        <a:spcBef>
          <a:spcPct val="0"/>
        </a:spcBef>
        <a:spcAft>
          <a:spcPct val="0"/>
        </a:spcAft>
        <a:defRPr sz="2700" b="1">
          <a:solidFill>
            <a:schemeClr val="tx1"/>
          </a:solidFill>
          <a:latin typeface="Proxima Nova Cn Rg" panose="02000506030000020004" pitchFamily="2" charset="0"/>
        </a:defRPr>
      </a:lvl2pPr>
      <a:lvl3pPr algn="l" rtl="0" fontAlgn="base">
        <a:lnSpc>
          <a:spcPct val="90000"/>
        </a:lnSpc>
        <a:spcBef>
          <a:spcPct val="0"/>
        </a:spcBef>
        <a:spcAft>
          <a:spcPct val="0"/>
        </a:spcAft>
        <a:defRPr sz="2700" b="1">
          <a:solidFill>
            <a:schemeClr val="tx1"/>
          </a:solidFill>
          <a:latin typeface="Proxima Nova Cn Rg" panose="02000506030000020004" pitchFamily="2" charset="0"/>
        </a:defRPr>
      </a:lvl3pPr>
      <a:lvl4pPr algn="l" rtl="0" fontAlgn="base">
        <a:lnSpc>
          <a:spcPct val="90000"/>
        </a:lnSpc>
        <a:spcBef>
          <a:spcPct val="0"/>
        </a:spcBef>
        <a:spcAft>
          <a:spcPct val="0"/>
        </a:spcAft>
        <a:defRPr sz="2700" b="1">
          <a:solidFill>
            <a:schemeClr val="tx1"/>
          </a:solidFill>
          <a:latin typeface="Proxima Nova Cn Rg" panose="02000506030000020004" pitchFamily="2" charset="0"/>
        </a:defRPr>
      </a:lvl4pPr>
      <a:lvl5pPr algn="l" rtl="0" fontAlgn="base">
        <a:lnSpc>
          <a:spcPct val="90000"/>
        </a:lnSpc>
        <a:spcBef>
          <a:spcPct val="0"/>
        </a:spcBef>
        <a:spcAft>
          <a:spcPct val="0"/>
        </a:spcAft>
        <a:defRPr sz="2700" b="1">
          <a:solidFill>
            <a:schemeClr val="tx1"/>
          </a:solidFill>
          <a:latin typeface="Proxima Nova Cn Rg" panose="02000506030000020004" pitchFamily="2" charset="0"/>
        </a:defRPr>
      </a:lvl5pPr>
      <a:lvl6pPr marL="342900" algn="l" rtl="0" fontAlgn="base">
        <a:lnSpc>
          <a:spcPct val="90000"/>
        </a:lnSpc>
        <a:spcBef>
          <a:spcPct val="0"/>
        </a:spcBef>
        <a:spcAft>
          <a:spcPct val="0"/>
        </a:spcAft>
        <a:defRPr sz="2700" b="1">
          <a:solidFill>
            <a:schemeClr val="tx1"/>
          </a:solidFill>
          <a:latin typeface="Proxima Nova Cn Rg" panose="02000506030000020004" pitchFamily="2" charset="0"/>
        </a:defRPr>
      </a:lvl6pPr>
      <a:lvl7pPr marL="685800" algn="l" rtl="0" fontAlgn="base">
        <a:lnSpc>
          <a:spcPct val="90000"/>
        </a:lnSpc>
        <a:spcBef>
          <a:spcPct val="0"/>
        </a:spcBef>
        <a:spcAft>
          <a:spcPct val="0"/>
        </a:spcAft>
        <a:defRPr sz="2700" b="1">
          <a:solidFill>
            <a:schemeClr val="tx1"/>
          </a:solidFill>
          <a:latin typeface="Proxima Nova Cn Rg" panose="02000506030000020004" pitchFamily="2" charset="0"/>
        </a:defRPr>
      </a:lvl7pPr>
      <a:lvl8pPr marL="1028700" algn="l" rtl="0" fontAlgn="base">
        <a:lnSpc>
          <a:spcPct val="90000"/>
        </a:lnSpc>
        <a:spcBef>
          <a:spcPct val="0"/>
        </a:spcBef>
        <a:spcAft>
          <a:spcPct val="0"/>
        </a:spcAft>
        <a:defRPr sz="2700" b="1">
          <a:solidFill>
            <a:schemeClr val="tx1"/>
          </a:solidFill>
          <a:latin typeface="Proxima Nova Cn Rg" panose="02000506030000020004" pitchFamily="2" charset="0"/>
        </a:defRPr>
      </a:lvl8pPr>
      <a:lvl9pPr marL="1371600" algn="l" rtl="0" fontAlgn="base">
        <a:lnSpc>
          <a:spcPct val="90000"/>
        </a:lnSpc>
        <a:spcBef>
          <a:spcPct val="0"/>
        </a:spcBef>
        <a:spcAft>
          <a:spcPct val="0"/>
        </a:spcAft>
        <a:defRPr sz="2700" b="1">
          <a:solidFill>
            <a:schemeClr val="tx1"/>
          </a:solidFill>
          <a:latin typeface="Proxima Nova Cn Rg" panose="02000506030000020004" pitchFamily="2" charset="0"/>
        </a:defRPr>
      </a:lvl9pPr>
    </p:titleStyle>
    <p:bodyStyle>
      <a:lvl1pPr algn="l" rtl="0" fontAlgn="base">
        <a:lnSpc>
          <a:spcPct val="90000"/>
        </a:lnSpc>
        <a:spcBef>
          <a:spcPts val="750"/>
        </a:spcBef>
        <a:spcAft>
          <a:spcPct val="0"/>
        </a:spcAft>
        <a:buFont typeface="Arial" panose="020B0604020202020204" pitchFamily="34" charset="0"/>
        <a:defRPr sz="1500" kern="1200">
          <a:solidFill>
            <a:schemeClr val="tx1"/>
          </a:solidFill>
          <a:latin typeface="+mn-lt"/>
          <a:ea typeface="+mn-ea"/>
          <a:cs typeface="+mn-cs"/>
        </a:defRPr>
      </a:lvl1pPr>
      <a:lvl2pPr marL="342900" algn="l" rtl="0" fontAlgn="base">
        <a:lnSpc>
          <a:spcPct val="90000"/>
        </a:lnSpc>
        <a:spcBef>
          <a:spcPts val="375"/>
        </a:spcBef>
        <a:spcAft>
          <a:spcPct val="0"/>
        </a:spcAft>
        <a:buFont typeface="Arial" panose="020B0604020202020204" pitchFamily="34" charset="0"/>
        <a:defRPr kern="1200">
          <a:solidFill>
            <a:schemeClr val="tx1"/>
          </a:solidFill>
          <a:latin typeface="+mn-lt"/>
          <a:ea typeface="+mn-ea"/>
          <a:cs typeface="+mn-cs"/>
        </a:defRPr>
      </a:lvl2pPr>
      <a:lvl3pPr marL="685800" algn="l" rtl="0" fontAlgn="base">
        <a:lnSpc>
          <a:spcPct val="90000"/>
        </a:lnSpc>
        <a:spcBef>
          <a:spcPts val="375"/>
        </a:spcBef>
        <a:spcAft>
          <a:spcPct val="0"/>
        </a:spcAft>
        <a:buFont typeface="Arial" panose="020B0604020202020204" pitchFamily="34" charset="0"/>
        <a:defRPr sz="1125" kern="1200">
          <a:solidFill>
            <a:schemeClr val="tx1"/>
          </a:solidFill>
          <a:latin typeface="+mn-lt"/>
          <a:ea typeface="+mn-ea"/>
          <a:cs typeface="+mn-cs"/>
        </a:defRPr>
      </a:lvl3pPr>
      <a:lvl4pPr marL="1028700" algn="l" rtl="0" fontAlgn="base">
        <a:lnSpc>
          <a:spcPct val="90000"/>
        </a:lnSpc>
        <a:spcBef>
          <a:spcPts val="375"/>
        </a:spcBef>
        <a:spcAft>
          <a:spcPct val="0"/>
        </a:spcAft>
        <a:buFont typeface="Arial" panose="020B0604020202020204" pitchFamily="34" charset="0"/>
        <a:defRPr sz="825" kern="1200">
          <a:solidFill>
            <a:schemeClr val="tx1"/>
          </a:solidFill>
          <a:latin typeface="+mn-lt"/>
          <a:ea typeface="+mn-ea"/>
          <a:cs typeface="+mn-cs"/>
        </a:defRPr>
      </a:lvl4pPr>
      <a:lvl5pPr marL="1371600" algn="l" rtl="0" fontAlgn="base">
        <a:lnSpc>
          <a:spcPct val="90000"/>
        </a:lnSpc>
        <a:spcBef>
          <a:spcPts val="375"/>
        </a:spcBef>
        <a:spcAft>
          <a:spcPct val="0"/>
        </a:spcAft>
        <a:buFont typeface="Arial" panose="020B0604020202020204" pitchFamily="34" charset="0"/>
        <a:defRPr sz="675"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ru-RU"/>
              <a:t>Образец заголовка</a:t>
            </a:r>
            <a:endParaRPr lang="en-US"/>
          </a:p>
        </p:txBody>
      </p:sp>
      <p:sp>
        <p:nvSpPr>
          <p:cNvPr id="3" name="Text Placeholder 2"/>
          <p:cNvSpPr>
            <a:spLocks noGrp="1"/>
          </p:cNvSpPr>
          <p:nvPr>
            <p:ph type="body" idx="1"/>
          </p:nvPr>
        </p:nvSpPr>
        <p:spPr>
          <a:xfrm>
            <a:off x="628650" y="1369219"/>
            <a:ext cx="4402401" cy="131054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extLst>
      <p:ext uri="{BB962C8B-B14F-4D97-AF65-F5344CB8AC3E}">
        <p14:creationId xmlns:p14="http://schemas.microsoft.com/office/powerpoint/2010/main" val="2201258717"/>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 id="2147483725" r:id="rId19"/>
    <p:sldLayoutId id="2147483726" r:id="rId20"/>
    <p:sldLayoutId id="2147483727" r:id="rId21"/>
    <p:sldLayoutId id="2147483728" r:id="rId22"/>
    <p:sldLayoutId id="2147483729" r:id="rId23"/>
    <p:sldLayoutId id="2147483730" r:id="rId24"/>
    <p:sldLayoutId id="2147483731" r:id="rId25"/>
    <p:sldLayoutId id="2147483732" r:id="rId26"/>
    <p:sldLayoutId id="2147483733" r:id="rId27"/>
    <p:sldLayoutId id="2147483734" r:id="rId28"/>
    <p:sldLayoutId id="2147483735" r:id="rId29"/>
    <p:sldLayoutId id="2147483736" r:id="rId30"/>
  </p:sldLayoutIdLst>
  <p:txStyles>
    <p:titleStyle>
      <a:lvl1pPr algn="l" defTabSz="685800" rtl="0" eaLnBrk="1" latinLnBrk="0" hangingPunct="1">
        <a:lnSpc>
          <a:spcPct val="90000"/>
        </a:lnSpc>
        <a:spcBef>
          <a:spcPct val="0"/>
        </a:spcBef>
        <a:buNone/>
        <a:defRPr sz="2700" b="1" kern="1200">
          <a:solidFill>
            <a:schemeClr val="tx1"/>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15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125"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825"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675"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AFF7DB-F986-44A9-BB12-38326AC94382}"/>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4F4365E7-67E7-42D3-A73F-9BD23D6C6455}"/>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B1C24B2-5C0A-4D4B-BE7F-67166EEA31E1}"/>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05210B7-8E30-4A2B-B9B5-49BB79594242}" type="datetimeFigureOut">
              <a:rPr lang="ru-RU" smtClean="0"/>
              <a:t>21.04.2021</a:t>
            </a:fld>
            <a:endParaRPr lang="ru-RU"/>
          </a:p>
        </p:txBody>
      </p:sp>
      <p:sp>
        <p:nvSpPr>
          <p:cNvPr id="5" name="Нижний колонтитул 4">
            <a:extLst>
              <a:ext uri="{FF2B5EF4-FFF2-40B4-BE49-F238E27FC236}">
                <a16:creationId xmlns:a16="http://schemas.microsoft.com/office/drawing/2014/main" id="{CC5AE69E-0F5A-4FB3-A7C1-2D101A1DB78B}"/>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A6A188DD-623C-4D28-9BB3-A6FA0DF7876A}"/>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F01FFAB-4835-43BF-AF58-2FBFFC27EF36}" type="slidenum">
              <a:rPr lang="ru-RU" smtClean="0"/>
              <a:t>‹#›</a:t>
            </a:fld>
            <a:endParaRPr lang="ru-RU"/>
          </a:p>
        </p:txBody>
      </p:sp>
    </p:spTree>
    <p:extLst>
      <p:ext uri="{BB962C8B-B14F-4D97-AF65-F5344CB8AC3E}">
        <p14:creationId xmlns:p14="http://schemas.microsoft.com/office/powerpoint/2010/main" val="330445887"/>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AFF7DB-F986-44A9-BB12-38326AC94382}"/>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4F4365E7-67E7-42D3-A73F-9BD23D6C6455}"/>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B1C24B2-5C0A-4D4B-BE7F-67166EEA31E1}"/>
              </a:ext>
            </a:extLst>
          </p:cNvPr>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05210B7-8E30-4A2B-B9B5-49BB79594242}" type="datetimeFigureOut">
              <a:rPr lang="ru-RU" smtClean="0"/>
              <a:t>21.04.2021</a:t>
            </a:fld>
            <a:endParaRPr lang="ru-RU"/>
          </a:p>
        </p:txBody>
      </p:sp>
      <p:sp>
        <p:nvSpPr>
          <p:cNvPr id="5" name="Нижний колонтитул 4">
            <a:extLst>
              <a:ext uri="{FF2B5EF4-FFF2-40B4-BE49-F238E27FC236}">
                <a16:creationId xmlns:a16="http://schemas.microsoft.com/office/drawing/2014/main" id="{CC5AE69E-0F5A-4FB3-A7C1-2D101A1DB78B}"/>
              </a:ext>
            </a:extLst>
          </p:cNvPr>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A6A188DD-623C-4D28-9BB3-A6FA0DF7876A}"/>
              </a:ext>
            </a:extLst>
          </p:cNvPr>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F01FFAB-4835-43BF-AF58-2FBFFC27EF36}" type="slidenum">
              <a:rPr lang="ru-RU" smtClean="0"/>
              <a:t>‹#›</a:t>
            </a:fld>
            <a:endParaRPr lang="ru-RU"/>
          </a:p>
        </p:txBody>
      </p:sp>
    </p:spTree>
    <p:extLst>
      <p:ext uri="{BB962C8B-B14F-4D97-AF65-F5344CB8AC3E}">
        <p14:creationId xmlns:p14="http://schemas.microsoft.com/office/powerpoint/2010/main" val="4082659326"/>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Lst>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ru-RU" dirty="0"/>
              <a:t>Образец заголовка</a:t>
            </a:r>
            <a:endParaRPr lang="en-US" dirty="0"/>
          </a:p>
        </p:txBody>
      </p:sp>
      <p:sp>
        <p:nvSpPr>
          <p:cNvPr id="3" name="Text Placeholder 2"/>
          <p:cNvSpPr>
            <a:spLocks noGrp="1"/>
          </p:cNvSpPr>
          <p:nvPr>
            <p:ph type="body" idx="1"/>
          </p:nvPr>
        </p:nvSpPr>
        <p:spPr>
          <a:xfrm>
            <a:off x="628650" y="1369219"/>
            <a:ext cx="4402401" cy="1310543"/>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Tree>
    <p:extLst>
      <p:ext uri="{BB962C8B-B14F-4D97-AF65-F5344CB8AC3E}">
        <p14:creationId xmlns:p14="http://schemas.microsoft.com/office/powerpoint/2010/main" val="2873179525"/>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 id="2147483937" r:id="rId12"/>
    <p:sldLayoutId id="2147483938" r:id="rId13"/>
    <p:sldLayoutId id="2147483939" r:id="rId14"/>
    <p:sldLayoutId id="2147483940" r:id="rId15"/>
    <p:sldLayoutId id="2147483941" r:id="rId16"/>
    <p:sldLayoutId id="2147483942" r:id="rId17"/>
    <p:sldLayoutId id="2147483943" r:id="rId18"/>
    <p:sldLayoutId id="2147483944" r:id="rId19"/>
    <p:sldLayoutId id="2147483945" r:id="rId20"/>
    <p:sldLayoutId id="2147483946" r:id="rId21"/>
    <p:sldLayoutId id="2147483947" r:id="rId22"/>
    <p:sldLayoutId id="2147483948" r:id="rId23"/>
    <p:sldLayoutId id="2147483949" r:id="rId24"/>
    <p:sldLayoutId id="2147483950" r:id="rId25"/>
    <p:sldLayoutId id="2147483951" r:id="rId26"/>
    <p:sldLayoutId id="2147483952" r:id="rId27"/>
    <p:sldLayoutId id="2147483953" r:id="rId28"/>
    <p:sldLayoutId id="2147483954" r:id="rId29"/>
    <p:sldLayoutId id="2147483955" r:id="rId30"/>
  </p:sldLayoutIdLst>
  <p:txStyles>
    <p:titleStyle>
      <a:lvl1pPr algn="l" defTabSz="685800" rtl="0" eaLnBrk="1" latinLnBrk="0" hangingPunct="1">
        <a:lnSpc>
          <a:spcPct val="90000"/>
        </a:lnSpc>
        <a:spcBef>
          <a:spcPct val="0"/>
        </a:spcBef>
        <a:buNone/>
        <a:defRPr sz="2700" b="1" kern="1200">
          <a:solidFill>
            <a:schemeClr val="tx1"/>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15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125"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825"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675"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ru-RU" dirty="0"/>
              <a:t>Образец заголовка</a:t>
            </a:r>
            <a:endParaRPr lang="en-US" dirty="0"/>
          </a:p>
        </p:txBody>
      </p:sp>
      <p:sp>
        <p:nvSpPr>
          <p:cNvPr id="3" name="Text Placeholder 2"/>
          <p:cNvSpPr>
            <a:spLocks noGrp="1"/>
          </p:cNvSpPr>
          <p:nvPr>
            <p:ph type="body" idx="1"/>
          </p:nvPr>
        </p:nvSpPr>
        <p:spPr>
          <a:xfrm>
            <a:off x="628650" y="1369219"/>
            <a:ext cx="4402401" cy="1310543"/>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Tree>
    <p:extLst>
      <p:ext uri="{BB962C8B-B14F-4D97-AF65-F5344CB8AC3E}">
        <p14:creationId xmlns:p14="http://schemas.microsoft.com/office/powerpoint/2010/main" val="3713374767"/>
      </p:ext>
    </p:extLst>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 id="2147483968" r:id="rId12"/>
    <p:sldLayoutId id="2147483969" r:id="rId13"/>
    <p:sldLayoutId id="2147483970" r:id="rId14"/>
    <p:sldLayoutId id="2147483971" r:id="rId15"/>
    <p:sldLayoutId id="2147483972" r:id="rId16"/>
    <p:sldLayoutId id="2147483973" r:id="rId17"/>
    <p:sldLayoutId id="2147483974" r:id="rId18"/>
    <p:sldLayoutId id="2147483975" r:id="rId19"/>
    <p:sldLayoutId id="2147483976" r:id="rId20"/>
    <p:sldLayoutId id="2147483977" r:id="rId21"/>
    <p:sldLayoutId id="2147483978" r:id="rId22"/>
    <p:sldLayoutId id="2147483979" r:id="rId23"/>
    <p:sldLayoutId id="2147483980" r:id="rId24"/>
    <p:sldLayoutId id="2147483981" r:id="rId25"/>
    <p:sldLayoutId id="2147483982" r:id="rId26"/>
    <p:sldLayoutId id="2147483983" r:id="rId27"/>
    <p:sldLayoutId id="2147483984" r:id="rId28"/>
    <p:sldLayoutId id="2147483985" r:id="rId29"/>
    <p:sldLayoutId id="2147483986" r:id="rId30"/>
    <p:sldLayoutId id="2147483987" r:id="rId31"/>
  </p:sldLayoutIdLst>
  <p:txStyles>
    <p:titleStyle>
      <a:lvl1pPr algn="l" defTabSz="685800" rtl="0" eaLnBrk="1" latinLnBrk="0" hangingPunct="1">
        <a:lnSpc>
          <a:spcPct val="90000"/>
        </a:lnSpc>
        <a:spcBef>
          <a:spcPct val="0"/>
        </a:spcBef>
        <a:buNone/>
        <a:defRPr sz="2700" b="1" kern="1200">
          <a:solidFill>
            <a:schemeClr val="tx1"/>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15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125"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825"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675"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Layout" Target="../slideLayouts/slideLayout63.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77.xml"/><Relationship Id="rId5" Type="http://schemas.openxmlformats.org/officeDocument/2006/relationships/image" Target="../media/image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62.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34.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129.xml"/></Relationships>
</file>

<file path=ppt/slides/_rels/slide16.xml.rels><?xml version="1.0" encoding="UTF-8" standalone="yes"?>
<Relationships xmlns="http://schemas.openxmlformats.org/package/2006/relationships"><Relationship Id="rId3" Type="http://schemas.openxmlformats.org/officeDocument/2006/relationships/hyperlink" Target="https://tass.ru/moskva/9243553" TargetMode="External"/><Relationship Id="rId2" Type="http://schemas.openxmlformats.org/officeDocument/2006/relationships/hyperlink" Target="https://czn.mos.ru/content/%D0%BD%D0%B0%D0%B9%D0%B4%D0%B8_%D1%80%D0%B0%D0%B1%D0%BE%D1%82%D1%83" TargetMode="External"/><Relationship Id="rId1" Type="http://schemas.openxmlformats.org/officeDocument/2006/relationships/slideLayout" Target="../slideLayouts/slideLayout92.xml"/><Relationship Id="rId4" Type="http://schemas.openxmlformats.org/officeDocument/2006/relationships/hyperlink" Target="https://dszn.ru/press-center/news/4284"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czn.mos.ru/content/%D0%BD%D0%B0%D0%B9%D0%B4%D0%B8_%D1%80%D0%B0%D0%B1%D0%BE%D1%82%D1%83" TargetMode="External"/><Relationship Id="rId2" Type="http://schemas.openxmlformats.org/officeDocument/2006/relationships/image" Target="../media/image21.png"/><Relationship Id="rId1" Type="http://schemas.openxmlformats.org/officeDocument/2006/relationships/slideLayout" Target="../slideLayouts/slideLayout92.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hyperlink" Target="http://www.cznperm.ru/hh/" TargetMode="External"/><Relationship Id="rId2" Type="http://schemas.openxmlformats.org/officeDocument/2006/relationships/image" Target="../media/image23.png"/><Relationship Id="rId1" Type="http://schemas.openxmlformats.org/officeDocument/2006/relationships/slideLayout" Target="../slideLayouts/slideLayout9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9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00.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00.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minzdrav.gov.ru/news/2019/12/23/13060-minzdrav-rossii-sovmestno-s-hh-ru-razrabotali-opros-o-zabote-o-zdorovie-na-rabochem-meste" TargetMode="External"/><Relationship Id="rId2" Type="http://schemas.openxmlformats.org/officeDocument/2006/relationships/hyperlink" Target="https://www.rbc.ru/rbcfreenews/546e5340cbb20f17765b2b6" TargetMode="External"/><Relationship Id="rId1" Type="http://schemas.openxmlformats.org/officeDocument/2006/relationships/slideLayout" Target="../slideLayouts/slideLayout2.xml"/><Relationship Id="rId4" Type="http://schemas.openxmlformats.org/officeDocument/2006/relationships/hyperlink" Target="https://minzdrav.gov.ru/news/"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extLst>
              <a:ext uri="{28A0092B-C50C-407E-A947-70E740481C1C}">
                <a14:useLocalDpi xmlns:a14="http://schemas.microsoft.com/office/drawing/2010/main" val="0"/>
              </a:ext>
            </a:extLst>
          </a:blip>
          <a:srcRect b="15612"/>
          <a:stretch/>
        </p:blipFill>
        <p:spPr>
          <a:xfrm>
            <a:off x="0" y="0"/>
            <a:ext cx="9144000" cy="5144322"/>
          </a:xfrm>
          <a:prstGeom prst="rect">
            <a:avLst/>
          </a:prstGeom>
        </p:spPr>
      </p:pic>
      <p:sp>
        <p:nvSpPr>
          <p:cNvPr id="2" name="Прямоугольник 1"/>
          <p:cNvSpPr/>
          <p:nvPr/>
        </p:nvSpPr>
        <p:spPr>
          <a:xfrm>
            <a:off x="289790" y="3663723"/>
            <a:ext cx="5440915" cy="899333"/>
          </a:xfrm>
          <a:prstGeom prst="rect">
            <a:avLst/>
          </a:prstGeom>
          <a:solidFill>
            <a:srgbClr val="E1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ru-RU" sz="1350" dirty="0">
                <a:solidFill>
                  <a:prstClr val="white"/>
                </a:solidFill>
                <a:latin typeface="Calibri" panose="020F0502020204030204"/>
              </a:rPr>
              <a:t>                </a:t>
            </a:r>
          </a:p>
        </p:txBody>
      </p:sp>
      <p:sp>
        <p:nvSpPr>
          <p:cNvPr id="4" name="Прямоугольник 3"/>
          <p:cNvSpPr/>
          <p:nvPr/>
        </p:nvSpPr>
        <p:spPr>
          <a:xfrm>
            <a:off x="349510" y="3887838"/>
            <a:ext cx="8235915" cy="584775"/>
          </a:xfrm>
          <a:prstGeom prst="rect">
            <a:avLst/>
          </a:prstGeom>
        </p:spPr>
        <p:txBody>
          <a:bodyPr wrap="square">
            <a:spAutoFit/>
          </a:bodyPr>
          <a:lstStyle/>
          <a:p>
            <a:r>
              <a:rPr lang="ru-RU" sz="3200" b="1" dirty="0" smtClean="0">
                <a:solidFill>
                  <a:schemeClr val="bg1"/>
                </a:solidFill>
                <a:latin typeface="Proxima Nova Cn Rg" panose="02000506030000020004" pitchFamily="2" charset="0"/>
              </a:rPr>
              <a:t>Поток: СЗН для работодателей</a:t>
            </a:r>
            <a:endParaRPr lang="ru-RU" sz="3200" b="1" dirty="0">
              <a:solidFill>
                <a:schemeClr val="bg1"/>
              </a:solidFill>
              <a:latin typeface="Proxima Nova Cn Rg" panose="02000506030000020004" pitchFamily="2" charset="0"/>
            </a:endParaRPr>
          </a:p>
        </p:txBody>
      </p:sp>
      <p:pic>
        <p:nvPicPr>
          <p:cNvPr id="6" name="Рисунок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460219" y="201996"/>
            <a:ext cx="377218" cy="377218"/>
          </a:xfrm>
          <a:prstGeom prst="rect">
            <a:avLst/>
          </a:prstGeom>
        </p:spPr>
      </p:pic>
    </p:spTree>
    <p:extLst>
      <p:ext uri="{BB962C8B-B14F-4D97-AF65-F5344CB8AC3E}">
        <p14:creationId xmlns:p14="http://schemas.microsoft.com/office/powerpoint/2010/main" val="31556583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Рисунок 46">
            <a:extLst>
              <a:ext uri="{FF2B5EF4-FFF2-40B4-BE49-F238E27FC236}">
                <a16:creationId xmlns:a16="http://schemas.microsoft.com/office/drawing/2014/main" id="{8D1A3217-7199-4C4D-994D-A3344B0692A3}"/>
              </a:ext>
            </a:extLst>
          </p:cNvPr>
          <p:cNvPicPr>
            <a:picLocks noChangeAspect="1"/>
          </p:cNvPicPr>
          <p:nvPr/>
        </p:nvPicPr>
        <p:blipFill rotWithShape="1">
          <a:blip r:embed="rId2">
            <a:alphaModFix amt="37000"/>
            <a:extLst>
              <a:ext uri="{BEBA8EAE-BF5A-486C-A8C5-ECC9F3942E4B}">
                <a14:imgProps xmlns:a14="http://schemas.microsoft.com/office/drawing/2010/main">
                  <a14:imgLayer r:embed="rId3">
                    <a14:imgEffect>
                      <a14:brightnessContrast bright="31000"/>
                    </a14:imgEffect>
                  </a14:imgLayer>
                </a14:imgProps>
              </a:ext>
              <a:ext uri="{28A0092B-C50C-407E-A947-70E740481C1C}">
                <a14:useLocalDpi xmlns:a14="http://schemas.microsoft.com/office/drawing/2010/main" val="0"/>
              </a:ext>
            </a:extLst>
          </a:blip>
          <a:srcRect t="-19" r="6772" b="6791"/>
          <a:stretch/>
        </p:blipFill>
        <p:spPr>
          <a:xfrm>
            <a:off x="0" y="0"/>
            <a:ext cx="9144000" cy="5143500"/>
          </a:xfrm>
          <a:prstGeom prst="rect">
            <a:avLst/>
          </a:prstGeom>
        </p:spPr>
      </p:pic>
      <p:sp>
        <p:nvSpPr>
          <p:cNvPr id="48" name="Овал 47">
            <a:extLst>
              <a:ext uri="{FF2B5EF4-FFF2-40B4-BE49-F238E27FC236}">
                <a16:creationId xmlns:a16="http://schemas.microsoft.com/office/drawing/2014/main" id="{ABDA49BB-C662-5948-A08C-1590CA4A010C}"/>
              </a:ext>
            </a:extLst>
          </p:cNvPr>
          <p:cNvSpPr/>
          <p:nvPr/>
        </p:nvSpPr>
        <p:spPr>
          <a:xfrm>
            <a:off x="6983061" y="1610270"/>
            <a:ext cx="629320" cy="6901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ru-RU" sz="1350">
              <a:solidFill>
                <a:prstClr val="white"/>
              </a:solidFill>
              <a:latin typeface="Calibri" panose="020F0502020204030204"/>
            </a:endParaRPr>
          </a:p>
        </p:txBody>
      </p:sp>
      <p:sp>
        <p:nvSpPr>
          <p:cNvPr id="31" name="Прямоугольник 30">
            <a:extLst>
              <a:ext uri="{FF2B5EF4-FFF2-40B4-BE49-F238E27FC236}">
                <a16:creationId xmlns:a16="http://schemas.microsoft.com/office/drawing/2014/main" id="{10634106-20DB-4F48-96A7-514CC4923A62}"/>
              </a:ext>
            </a:extLst>
          </p:cNvPr>
          <p:cNvSpPr/>
          <p:nvPr/>
        </p:nvSpPr>
        <p:spPr>
          <a:xfrm>
            <a:off x="516427" y="412303"/>
            <a:ext cx="4685303" cy="1015663"/>
          </a:xfrm>
          <a:prstGeom prst="rect">
            <a:avLst/>
          </a:prstGeom>
        </p:spPr>
        <p:txBody>
          <a:bodyPr wrap="square">
            <a:spAutoFit/>
          </a:bodyPr>
          <a:lstStyle/>
          <a:p>
            <a:pPr defTabSz="685783">
              <a:defRPr/>
            </a:pPr>
            <a:r>
              <a:rPr lang="ru-RU" sz="3000" b="1" dirty="0">
                <a:solidFill>
                  <a:srgbClr val="3C3B3E"/>
                </a:solidFill>
                <a:latin typeface="Proxima Nova Cn Rg"/>
              </a:rPr>
              <a:t>Спасибо, что прошли вместе с нами этот 20-летний путь!</a:t>
            </a:r>
          </a:p>
        </p:txBody>
      </p:sp>
      <p:sp>
        <p:nvSpPr>
          <p:cNvPr id="17" name="Прямоугольник 16">
            <a:extLst>
              <a:ext uri="{FF2B5EF4-FFF2-40B4-BE49-F238E27FC236}">
                <a16:creationId xmlns:a16="http://schemas.microsoft.com/office/drawing/2014/main" id="{5B689806-AFBC-BB43-891C-616DF6D2DD34}"/>
              </a:ext>
            </a:extLst>
          </p:cNvPr>
          <p:cNvSpPr/>
          <p:nvPr/>
        </p:nvSpPr>
        <p:spPr>
          <a:xfrm>
            <a:off x="583057" y="2098546"/>
            <a:ext cx="1845872" cy="588623"/>
          </a:xfrm>
          <a:prstGeom prst="rect">
            <a:avLst/>
          </a:prstGeom>
        </p:spPr>
        <p:txBody>
          <a:bodyPr wrap="square">
            <a:spAutoFit/>
          </a:bodyPr>
          <a:lstStyle/>
          <a:p>
            <a:pPr defTabSz="685783">
              <a:defRPr/>
            </a:pPr>
            <a:r>
              <a:rPr lang="ru-RU" sz="2400" b="1" dirty="0">
                <a:solidFill>
                  <a:srgbClr val="D92027"/>
                </a:solidFill>
                <a:latin typeface="Proxima Nova Cn Rg"/>
              </a:rPr>
              <a:t>50 </a:t>
            </a:r>
            <a:r>
              <a:rPr lang="ru-RU" sz="2400" b="1" dirty="0" smtClean="0">
                <a:solidFill>
                  <a:srgbClr val="D92027"/>
                </a:solidFill>
                <a:latin typeface="Proxima Nova Cn Rg"/>
              </a:rPr>
              <a:t>887 985</a:t>
            </a:r>
            <a:endParaRPr lang="en-GB" sz="2400" b="1" dirty="0">
              <a:solidFill>
                <a:srgbClr val="D92027"/>
              </a:solidFill>
              <a:latin typeface="Proxima Nova Cn Rg"/>
            </a:endParaRPr>
          </a:p>
          <a:p>
            <a:pPr defTabSz="685783">
              <a:defRPr/>
            </a:pPr>
            <a:r>
              <a:rPr lang="ru-RU" sz="825" dirty="0">
                <a:solidFill>
                  <a:srgbClr val="3C3B3E"/>
                </a:solidFill>
                <a:latin typeface="Proxima Nova Cn Rg"/>
              </a:rPr>
              <a:t>резюме</a:t>
            </a:r>
          </a:p>
        </p:txBody>
      </p:sp>
      <p:sp>
        <p:nvSpPr>
          <p:cNvPr id="20" name="Прямоугольник 19">
            <a:extLst>
              <a:ext uri="{FF2B5EF4-FFF2-40B4-BE49-F238E27FC236}">
                <a16:creationId xmlns:a16="http://schemas.microsoft.com/office/drawing/2014/main" id="{C4DE13CD-B527-FC49-A2B4-55194197AFF5}"/>
              </a:ext>
            </a:extLst>
          </p:cNvPr>
          <p:cNvSpPr/>
          <p:nvPr/>
        </p:nvSpPr>
        <p:spPr>
          <a:xfrm>
            <a:off x="3373387" y="2098545"/>
            <a:ext cx="1552730" cy="715581"/>
          </a:xfrm>
          <a:prstGeom prst="rect">
            <a:avLst/>
          </a:prstGeom>
        </p:spPr>
        <p:txBody>
          <a:bodyPr wrap="square">
            <a:spAutoFit/>
          </a:bodyPr>
          <a:lstStyle/>
          <a:p>
            <a:pPr defTabSz="685783">
              <a:defRPr/>
            </a:pPr>
            <a:r>
              <a:rPr lang="ru-RU" sz="2400" b="1" dirty="0">
                <a:solidFill>
                  <a:srgbClr val="D92027"/>
                </a:solidFill>
                <a:latin typeface="Proxima Nova Cn Rg"/>
              </a:rPr>
              <a:t>1 </a:t>
            </a:r>
            <a:r>
              <a:rPr lang="ru-RU" sz="2400" b="1" dirty="0" smtClean="0">
                <a:solidFill>
                  <a:srgbClr val="D92027"/>
                </a:solidFill>
                <a:latin typeface="Proxima Nova Cn Rg"/>
              </a:rPr>
              <a:t>465 622</a:t>
            </a:r>
            <a:endParaRPr lang="ru-RU" sz="2400" b="1" dirty="0">
              <a:solidFill>
                <a:srgbClr val="D92027"/>
              </a:solidFill>
              <a:latin typeface="Proxima Nova Cn Rg"/>
            </a:endParaRPr>
          </a:p>
          <a:p>
            <a:pPr defTabSz="685783">
              <a:defRPr/>
            </a:pPr>
            <a:r>
              <a:rPr lang="ru-RU" sz="825" dirty="0">
                <a:solidFill>
                  <a:srgbClr val="3C3B3E"/>
                </a:solidFill>
                <a:latin typeface="Proxima Nova Cn Rg"/>
              </a:rPr>
              <a:t>зарегистрированных работодателей</a:t>
            </a:r>
          </a:p>
        </p:txBody>
      </p:sp>
      <p:sp>
        <p:nvSpPr>
          <p:cNvPr id="21" name="Прямоугольник 20">
            <a:extLst>
              <a:ext uri="{FF2B5EF4-FFF2-40B4-BE49-F238E27FC236}">
                <a16:creationId xmlns:a16="http://schemas.microsoft.com/office/drawing/2014/main" id="{0C1B6BDC-15DC-7647-ACEE-975212E9714B}"/>
              </a:ext>
            </a:extLst>
          </p:cNvPr>
          <p:cNvSpPr/>
          <p:nvPr/>
        </p:nvSpPr>
        <p:spPr>
          <a:xfrm>
            <a:off x="6184326" y="2098545"/>
            <a:ext cx="1845872" cy="588623"/>
          </a:xfrm>
          <a:prstGeom prst="rect">
            <a:avLst/>
          </a:prstGeom>
        </p:spPr>
        <p:txBody>
          <a:bodyPr wrap="square">
            <a:spAutoFit/>
          </a:bodyPr>
          <a:lstStyle/>
          <a:p>
            <a:pPr defTabSz="685783">
              <a:defRPr/>
            </a:pPr>
            <a:r>
              <a:rPr lang="ru-RU" sz="2400" b="1" dirty="0" smtClean="0">
                <a:solidFill>
                  <a:srgbClr val="D92027"/>
                </a:solidFill>
                <a:latin typeface="Proxima Nova Cn Rg"/>
              </a:rPr>
              <a:t>941 286</a:t>
            </a:r>
            <a:endParaRPr lang="en-GB" sz="2400" b="1" dirty="0">
              <a:solidFill>
                <a:srgbClr val="D92027"/>
              </a:solidFill>
              <a:latin typeface="Proxima Nova Cn Rg"/>
            </a:endParaRPr>
          </a:p>
          <a:p>
            <a:pPr defTabSz="685783">
              <a:defRPr/>
            </a:pPr>
            <a:r>
              <a:rPr lang="ru-RU" sz="825" dirty="0">
                <a:solidFill>
                  <a:srgbClr val="3C3B3E"/>
                </a:solidFill>
                <a:latin typeface="Proxima Nova Cn Rg"/>
              </a:rPr>
              <a:t>активных вакансий</a:t>
            </a:r>
          </a:p>
        </p:txBody>
      </p:sp>
      <p:sp>
        <p:nvSpPr>
          <p:cNvPr id="22" name="Прямоугольник 21">
            <a:extLst>
              <a:ext uri="{FF2B5EF4-FFF2-40B4-BE49-F238E27FC236}">
                <a16:creationId xmlns:a16="http://schemas.microsoft.com/office/drawing/2014/main" id="{7094BFC1-F0BD-A54E-9BE6-B1CDE1FFEC69}"/>
              </a:ext>
            </a:extLst>
          </p:cNvPr>
          <p:cNvSpPr/>
          <p:nvPr/>
        </p:nvSpPr>
        <p:spPr>
          <a:xfrm>
            <a:off x="3373387" y="2940235"/>
            <a:ext cx="1683282" cy="715581"/>
          </a:xfrm>
          <a:prstGeom prst="rect">
            <a:avLst/>
          </a:prstGeom>
        </p:spPr>
        <p:txBody>
          <a:bodyPr wrap="square">
            <a:spAutoFit/>
          </a:bodyPr>
          <a:lstStyle/>
          <a:p>
            <a:pPr defTabSz="685783">
              <a:defRPr/>
            </a:pPr>
            <a:r>
              <a:rPr lang="ru-RU" sz="2400" b="1" dirty="0">
                <a:solidFill>
                  <a:srgbClr val="D92027"/>
                </a:solidFill>
                <a:latin typeface="Proxima Nova Cn Rg"/>
              </a:rPr>
              <a:t>21 млн </a:t>
            </a:r>
          </a:p>
          <a:p>
            <a:pPr defTabSz="685783">
              <a:defRPr/>
            </a:pPr>
            <a:r>
              <a:rPr lang="ru-RU" sz="825" dirty="0">
                <a:solidFill>
                  <a:srgbClr val="3C3B3E"/>
                </a:solidFill>
                <a:latin typeface="Proxima Nova Cn Rg"/>
              </a:rPr>
              <a:t>установок мобильного приложения для соискателей в России</a:t>
            </a:r>
          </a:p>
        </p:txBody>
      </p:sp>
      <p:sp>
        <p:nvSpPr>
          <p:cNvPr id="26" name="Прямоугольник 25">
            <a:extLst>
              <a:ext uri="{FF2B5EF4-FFF2-40B4-BE49-F238E27FC236}">
                <a16:creationId xmlns:a16="http://schemas.microsoft.com/office/drawing/2014/main" id="{64A834B8-5044-CD40-BFD6-EC184AFA4CA0}"/>
              </a:ext>
            </a:extLst>
          </p:cNvPr>
          <p:cNvSpPr/>
          <p:nvPr/>
        </p:nvSpPr>
        <p:spPr>
          <a:xfrm>
            <a:off x="578295" y="2940235"/>
            <a:ext cx="2360266" cy="588623"/>
          </a:xfrm>
          <a:prstGeom prst="rect">
            <a:avLst/>
          </a:prstGeom>
        </p:spPr>
        <p:txBody>
          <a:bodyPr wrap="square">
            <a:spAutoFit/>
          </a:bodyPr>
          <a:lstStyle/>
          <a:p>
            <a:pPr defTabSz="685783">
              <a:defRPr/>
            </a:pPr>
            <a:r>
              <a:rPr lang="ru-RU" sz="2400" b="1" dirty="0">
                <a:solidFill>
                  <a:srgbClr val="D92027"/>
                </a:solidFill>
                <a:latin typeface="Proxima Nova Cn Rg"/>
              </a:rPr>
              <a:t>1 место в России</a:t>
            </a:r>
          </a:p>
          <a:p>
            <a:pPr defTabSz="685783">
              <a:defRPr/>
            </a:pPr>
            <a:r>
              <a:rPr lang="ru-RU" sz="825" dirty="0">
                <a:solidFill>
                  <a:srgbClr val="3C3B3E"/>
                </a:solidFill>
                <a:latin typeface="Proxima Nova Cn Rg"/>
              </a:rPr>
              <a:t>в России среди рекрутинговых порталов</a:t>
            </a:r>
          </a:p>
        </p:txBody>
      </p:sp>
      <p:sp>
        <p:nvSpPr>
          <p:cNvPr id="27" name="Прямоугольник 26">
            <a:extLst>
              <a:ext uri="{FF2B5EF4-FFF2-40B4-BE49-F238E27FC236}">
                <a16:creationId xmlns:a16="http://schemas.microsoft.com/office/drawing/2014/main" id="{383063AB-5320-854D-AA48-BF9DB02074DC}"/>
              </a:ext>
            </a:extLst>
          </p:cNvPr>
          <p:cNvSpPr/>
          <p:nvPr/>
        </p:nvSpPr>
        <p:spPr>
          <a:xfrm>
            <a:off x="6200462" y="2884531"/>
            <a:ext cx="2320503" cy="715581"/>
          </a:xfrm>
          <a:prstGeom prst="rect">
            <a:avLst/>
          </a:prstGeom>
        </p:spPr>
        <p:txBody>
          <a:bodyPr wrap="square">
            <a:spAutoFit/>
          </a:bodyPr>
          <a:lstStyle/>
          <a:p>
            <a:pPr defTabSz="685783">
              <a:defRPr/>
            </a:pPr>
            <a:r>
              <a:rPr lang="ru-RU" sz="1200" b="1" dirty="0">
                <a:solidFill>
                  <a:srgbClr val="D92027"/>
                </a:solidFill>
                <a:latin typeface="Proxima Nova Cn Rg"/>
              </a:rPr>
              <a:t>Более</a:t>
            </a:r>
            <a:r>
              <a:rPr lang="ru-RU" sz="2400" b="1" dirty="0">
                <a:solidFill>
                  <a:srgbClr val="D92027"/>
                </a:solidFill>
                <a:latin typeface="Proxima Nova Cn Rg"/>
              </a:rPr>
              <a:t> 3</a:t>
            </a:r>
            <a:r>
              <a:rPr lang="en-US" sz="2400" b="1" dirty="0">
                <a:solidFill>
                  <a:srgbClr val="D92027"/>
                </a:solidFill>
                <a:latin typeface="Proxima Nova Cn Rg"/>
              </a:rPr>
              <a:t>0 </a:t>
            </a:r>
            <a:r>
              <a:rPr lang="ru-RU" sz="1200" b="1" dirty="0">
                <a:solidFill>
                  <a:srgbClr val="D92027"/>
                </a:solidFill>
                <a:latin typeface="Proxima Nova Cn Rg"/>
              </a:rPr>
              <a:t>проектов</a:t>
            </a:r>
          </a:p>
          <a:p>
            <a:pPr defTabSz="685783">
              <a:defRPr/>
            </a:pPr>
            <a:r>
              <a:rPr lang="ru-RU" sz="825" dirty="0">
                <a:solidFill>
                  <a:srgbClr val="3C3B3E"/>
                </a:solidFill>
                <a:latin typeface="Proxima Nova Cn Rg"/>
              </a:rPr>
              <a:t>и сервисов для решения</a:t>
            </a:r>
          </a:p>
          <a:p>
            <a:pPr defTabSz="685783">
              <a:defRPr/>
            </a:pPr>
            <a:r>
              <a:rPr lang="ru-RU" sz="825" dirty="0">
                <a:solidFill>
                  <a:srgbClr val="3C3B3E"/>
                </a:solidFill>
                <a:latin typeface="Proxima Nova Cn Rg"/>
              </a:rPr>
              <a:t>HR-задач</a:t>
            </a:r>
          </a:p>
        </p:txBody>
      </p:sp>
      <p:sp>
        <p:nvSpPr>
          <p:cNvPr id="28" name="Прямоугольник 27">
            <a:extLst>
              <a:ext uri="{FF2B5EF4-FFF2-40B4-BE49-F238E27FC236}">
                <a16:creationId xmlns:a16="http://schemas.microsoft.com/office/drawing/2014/main" id="{29F5DCF7-00BF-BF4C-9379-35FA8921BFAB}"/>
              </a:ext>
            </a:extLst>
          </p:cNvPr>
          <p:cNvSpPr/>
          <p:nvPr/>
        </p:nvSpPr>
        <p:spPr>
          <a:xfrm>
            <a:off x="916084" y="2447562"/>
            <a:ext cx="208711" cy="184666"/>
          </a:xfrm>
          <a:prstGeom prst="rect">
            <a:avLst/>
          </a:prstGeom>
        </p:spPr>
        <p:txBody>
          <a:bodyPr wrap="none">
            <a:spAutoFit/>
          </a:bodyPr>
          <a:lstStyle/>
          <a:p>
            <a:pPr defTabSz="685783">
              <a:defRPr/>
            </a:pPr>
            <a:r>
              <a:rPr lang="en-US" sz="600" dirty="0">
                <a:solidFill>
                  <a:srgbClr val="3C3B3E"/>
                </a:solidFill>
                <a:latin typeface="Proxima Nova Cn Rg"/>
              </a:rPr>
              <a:t>1</a:t>
            </a:r>
            <a:endParaRPr lang="ru-RU" sz="600" dirty="0">
              <a:solidFill>
                <a:srgbClr val="3C3B3E"/>
              </a:solidFill>
              <a:latin typeface="Calibri" panose="020F0502020204030204"/>
            </a:endParaRPr>
          </a:p>
        </p:txBody>
      </p:sp>
      <p:sp>
        <p:nvSpPr>
          <p:cNvPr id="29" name="Прямоугольник 28">
            <a:extLst>
              <a:ext uri="{FF2B5EF4-FFF2-40B4-BE49-F238E27FC236}">
                <a16:creationId xmlns:a16="http://schemas.microsoft.com/office/drawing/2014/main" id="{C5D23E17-B91D-6240-AF88-D18150C50123}"/>
              </a:ext>
            </a:extLst>
          </p:cNvPr>
          <p:cNvSpPr/>
          <p:nvPr/>
        </p:nvSpPr>
        <p:spPr>
          <a:xfrm>
            <a:off x="3995390" y="2574035"/>
            <a:ext cx="221536" cy="184666"/>
          </a:xfrm>
          <a:prstGeom prst="rect">
            <a:avLst/>
          </a:prstGeom>
        </p:spPr>
        <p:txBody>
          <a:bodyPr wrap="none">
            <a:spAutoFit/>
          </a:bodyPr>
          <a:lstStyle/>
          <a:p>
            <a:pPr defTabSz="685783">
              <a:defRPr/>
            </a:pPr>
            <a:r>
              <a:rPr lang="en-US" sz="600" dirty="0">
                <a:solidFill>
                  <a:srgbClr val="3C3B3E"/>
                </a:solidFill>
                <a:latin typeface="Proxima Nova Cn Rg"/>
              </a:rPr>
              <a:t>3</a:t>
            </a:r>
            <a:endParaRPr lang="ru-RU" sz="600" dirty="0">
              <a:solidFill>
                <a:srgbClr val="3C3B3E"/>
              </a:solidFill>
              <a:latin typeface="Calibri" panose="020F0502020204030204"/>
            </a:endParaRPr>
          </a:p>
        </p:txBody>
      </p:sp>
      <p:sp>
        <p:nvSpPr>
          <p:cNvPr id="30" name="Прямоугольник 29">
            <a:extLst>
              <a:ext uri="{FF2B5EF4-FFF2-40B4-BE49-F238E27FC236}">
                <a16:creationId xmlns:a16="http://schemas.microsoft.com/office/drawing/2014/main" id="{79513C3A-4D31-C94D-9990-2CD8FE8630FF}"/>
              </a:ext>
            </a:extLst>
          </p:cNvPr>
          <p:cNvSpPr/>
          <p:nvPr/>
        </p:nvSpPr>
        <p:spPr>
          <a:xfrm>
            <a:off x="6975170" y="2459808"/>
            <a:ext cx="221536" cy="184666"/>
          </a:xfrm>
          <a:prstGeom prst="rect">
            <a:avLst/>
          </a:prstGeom>
        </p:spPr>
        <p:txBody>
          <a:bodyPr wrap="none">
            <a:spAutoFit/>
          </a:bodyPr>
          <a:lstStyle/>
          <a:p>
            <a:pPr defTabSz="685783">
              <a:defRPr/>
            </a:pPr>
            <a:r>
              <a:rPr lang="en-US" sz="600" dirty="0">
                <a:solidFill>
                  <a:srgbClr val="3C3B3E"/>
                </a:solidFill>
                <a:latin typeface="Proxima Nova Cn Rg"/>
              </a:rPr>
              <a:t>2</a:t>
            </a:r>
            <a:endParaRPr lang="ru-RU" sz="600" dirty="0">
              <a:solidFill>
                <a:srgbClr val="3C3B3E"/>
              </a:solidFill>
              <a:latin typeface="Calibri" panose="020F0502020204030204"/>
            </a:endParaRPr>
          </a:p>
        </p:txBody>
      </p:sp>
      <p:sp>
        <p:nvSpPr>
          <p:cNvPr id="32" name="Прямоугольник 31">
            <a:extLst>
              <a:ext uri="{FF2B5EF4-FFF2-40B4-BE49-F238E27FC236}">
                <a16:creationId xmlns:a16="http://schemas.microsoft.com/office/drawing/2014/main" id="{DEA19B87-6338-564B-8ECA-52BCAE73D82F}"/>
              </a:ext>
            </a:extLst>
          </p:cNvPr>
          <p:cNvSpPr/>
          <p:nvPr/>
        </p:nvSpPr>
        <p:spPr>
          <a:xfrm>
            <a:off x="2256320" y="3276955"/>
            <a:ext cx="219932" cy="184666"/>
          </a:xfrm>
          <a:prstGeom prst="rect">
            <a:avLst/>
          </a:prstGeom>
        </p:spPr>
        <p:txBody>
          <a:bodyPr wrap="none">
            <a:spAutoFit/>
          </a:bodyPr>
          <a:lstStyle/>
          <a:p>
            <a:pPr defTabSz="685783">
              <a:defRPr/>
            </a:pPr>
            <a:r>
              <a:rPr lang="en-US" sz="600" dirty="0">
                <a:solidFill>
                  <a:srgbClr val="3C3B3E"/>
                </a:solidFill>
                <a:latin typeface="Proxima Nova Cn Rg"/>
              </a:rPr>
              <a:t>4</a:t>
            </a:r>
            <a:endParaRPr lang="ru-RU" sz="600" dirty="0">
              <a:solidFill>
                <a:srgbClr val="3C3B3E"/>
              </a:solidFill>
              <a:latin typeface="Calibri" panose="020F0502020204030204"/>
            </a:endParaRPr>
          </a:p>
        </p:txBody>
      </p:sp>
      <p:cxnSp>
        <p:nvCxnSpPr>
          <p:cNvPr id="33" name="Прямая соединительная линия 32">
            <a:extLst>
              <a:ext uri="{FF2B5EF4-FFF2-40B4-BE49-F238E27FC236}">
                <a16:creationId xmlns:a16="http://schemas.microsoft.com/office/drawing/2014/main" id="{7502AAB7-A0A8-964B-AE6C-464D22544E96}"/>
              </a:ext>
            </a:extLst>
          </p:cNvPr>
          <p:cNvCxnSpPr>
            <a:cxnSpLocks/>
          </p:cNvCxnSpPr>
          <p:nvPr/>
        </p:nvCxnSpPr>
        <p:spPr>
          <a:xfrm>
            <a:off x="532691" y="2159580"/>
            <a:ext cx="0" cy="504505"/>
          </a:xfrm>
          <a:prstGeom prst="line">
            <a:avLst/>
          </a:prstGeom>
          <a:ln w="12700">
            <a:solidFill>
              <a:srgbClr val="3C3B3E"/>
            </a:solidFill>
          </a:ln>
        </p:spPr>
        <p:style>
          <a:lnRef idx="1">
            <a:schemeClr val="accent1"/>
          </a:lnRef>
          <a:fillRef idx="0">
            <a:schemeClr val="accent1"/>
          </a:fillRef>
          <a:effectRef idx="0">
            <a:schemeClr val="accent1"/>
          </a:effectRef>
          <a:fontRef idx="minor">
            <a:schemeClr val="tx1"/>
          </a:fontRef>
        </p:style>
      </p:cxnSp>
      <p:cxnSp>
        <p:nvCxnSpPr>
          <p:cNvPr id="34" name="Прямая соединительная линия 33">
            <a:extLst>
              <a:ext uri="{FF2B5EF4-FFF2-40B4-BE49-F238E27FC236}">
                <a16:creationId xmlns:a16="http://schemas.microsoft.com/office/drawing/2014/main" id="{BF8D41E5-B6A8-C749-B4B3-4A7519D0B3D1}"/>
              </a:ext>
            </a:extLst>
          </p:cNvPr>
          <p:cNvCxnSpPr>
            <a:cxnSpLocks/>
          </p:cNvCxnSpPr>
          <p:nvPr/>
        </p:nvCxnSpPr>
        <p:spPr>
          <a:xfrm>
            <a:off x="521188" y="3002543"/>
            <a:ext cx="0" cy="517937"/>
          </a:xfrm>
          <a:prstGeom prst="line">
            <a:avLst/>
          </a:prstGeom>
          <a:ln w="12700">
            <a:solidFill>
              <a:srgbClr val="3C3B3E"/>
            </a:solidFill>
          </a:ln>
        </p:spPr>
        <p:style>
          <a:lnRef idx="1">
            <a:schemeClr val="accent1"/>
          </a:lnRef>
          <a:fillRef idx="0">
            <a:schemeClr val="accent1"/>
          </a:fillRef>
          <a:effectRef idx="0">
            <a:schemeClr val="accent1"/>
          </a:effectRef>
          <a:fontRef idx="minor">
            <a:schemeClr val="tx1"/>
          </a:fontRef>
        </p:style>
      </p:cxnSp>
      <p:cxnSp>
        <p:nvCxnSpPr>
          <p:cNvPr id="35" name="Прямая соединительная линия 34">
            <a:extLst>
              <a:ext uri="{FF2B5EF4-FFF2-40B4-BE49-F238E27FC236}">
                <a16:creationId xmlns:a16="http://schemas.microsoft.com/office/drawing/2014/main" id="{FD0C922E-2235-9B48-8B0E-826D92871C44}"/>
              </a:ext>
            </a:extLst>
          </p:cNvPr>
          <p:cNvCxnSpPr>
            <a:cxnSpLocks/>
          </p:cNvCxnSpPr>
          <p:nvPr/>
        </p:nvCxnSpPr>
        <p:spPr>
          <a:xfrm>
            <a:off x="3302488" y="3002543"/>
            <a:ext cx="0" cy="517937"/>
          </a:xfrm>
          <a:prstGeom prst="line">
            <a:avLst/>
          </a:prstGeom>
          <a:ln w="12700">
            <a:solidFill>
              <a:srgbClr val="3C3B3E"/>
            </a:solidFill>
          </a:ln>
        </p:spPr>
        <p:style>
          <a:lnRef idx="1">
            <a:schemeClr val="accent1"/>
          </a:lnRef>
          <a:fillRef idx="0">
            <a:schemeClr val="accent1"/>
          </a:fillRef>
          <a:effectRef idx="0">
            <a:schemeClr val="accent1"/>
          </a:effectRef>
          <a:fontRef idx="minor">
            <a:schemeClr val="tx1"/>
          </a:fontRef>
        </p:style>
      </p:cxnSp>
      <p:cxnSp>
        <p:nvCxnSpPr>
          <p:cNvPr id="36" name="Прямая соединительная линия 35">
            <a:extLst>
              <a:ext uri="{FF2B5EF4-FFF2-40B4-BE49-F238E27FC236}">
                <a16:creationId xmlns:a16="http://schemas.microsoft.com/office/drawing/2014/main" id="{C0961271-2BEE-384B-AB65-C4450E271E5F}"/>
              </a:ext>
            </a:extLst>
          </p:cNvPr>
          <p:cNvCxnSpPr>
            <a:cxnSpLocks/>
          </p:cNvCxnSpPr>
          <p:nvPr/>
        </p:nvCxnSpPr>
        <p:spPr>
          <a:xfrm>
            <a:off x="6102838" y="3012068"/>
            <a:ext cx="0" cy="517937"/>
          </a:xfrm>
          <a:prstGeom prst="line">
            <a:avLst/>
          </a:prstGeom>
          <a:ln w="12700">
            <a:solidFill>
              <a:srgbClr val="3C3B3E"/>
            </a:solidFill>
          </a:ln>
        </p:spPr>
        <p:style>
          <a:lnRef idx="1">
            <a:schemeClr val="accent1"/>
          </a:lnRef>
          <a:fillRef idx="0">
            <a:schemeClr val="accent1"/>
          </a:fillRef>
          <a:effectRef idx="0">
            <a:schemeClr val="accent1"/>
          </a:effectRef>
          <a:fontRef idx="minor">
            <a:schemeClr val="tx1"/>
          </a:fontRef>
        </p:style>
      </p:cxnSp>
      <p:cxnSp>
        <p:nvCxnSpPr>
          <p:cNvPr id="37" name="Прямая соединительная линия 36">
            <a:extLst>
              <a:ext uri="{FF2B5EF4-FFF2-40B4-BE49-F238E27FC236}">
                <a16:creationId xmlns:a16="http://schemas.microsoft.com/office/drawing/2014/main" id="{15E7D043-4415-0C49-BDF4-BDCD44B19175}"/>
              </a:ext>
            </a:extLst>
          </p:cNvPr>
          <p:cNvCxnSpPr>
            <a:cxnSpLocks/>
          </p:cNvCxnSpPr>
          <p:nvPr/>
        </p:nvCxnSpPr>
        <p:spPr>
          <a:xfrm>
            <a:off x="3309228" y="2159579"/>
            <a:ext cx="0" cy="555587"/>
          </a:xfrm>
          <a:prstGeom prst="line">
            <a:avLst/>
          </a:prstGeom>
          <a:ln w="12700">
            <a:solidFill>
              <a:srgbClr val="3C3B3E"/>
            </a:solidFill>
          </a:ln>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38">
            <a:extLst>
              <a:ext uri="{FF2B5EF4-FFF2-40B4-BE49-F238E27FC236}">
                <a16:creationId xmlns:a16="http://schemas.microsoft.com/office/drawing/2014/main" id="{77484C59-0242-D144-96A5-91EFECE71B87}"/>
              </a:ext>
            </a:extLst>
          </p:cNvPr>
          <p:cNvCxnSpPr>
            <a:cxnSpLocks/>
          </p:cNvCxnSpPr>
          <p:nvPr/>
        </p:nvCxnSpPr>
        <p:spPr>
          <a:xfrm>
            <a:off x="6098694" y="2159580"/>
            <a:ext cx="0" cy="517937"/>
          </a:xfrm>
          <a:prstGeom prst="line">
            <a:avLst/>
          </a:prstGeom>
          <a:ln w="12700">
            <a:solidFill>
              <a:srgbClr val="3C3B3E"/>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2DD45866-44A6-214F-8A58-0AD4F8160987}"/>
              </a:ext>
            </a:extLst>
          </p:cNvPr>
          <p:cNvSpPr txBox="1"/>
          <p:nvPr/>
        </p:nvSpPr>
        <p:spPr>
          <a:xfrm>
            <a:off x="516427" y="4651394"/>
            <a:ext cx="2422135" cy="253916"/>
          </a:xfrm>
          <a:prstGeom prst="rect">
            <a:avLst/>
          </a:prstGeom>
          <a:noFill/>
        </p:spPr>
        <p:txBody>
          <a:bodyPr wrap="square" rtlCol="0">
            <a:spAutoFit/>
          </a:bodyPr>
          <a:lstStyle/>
          <a:p>
            <a:pPr defTabSz="685783">
              <a:defRPr/>
            </a:pPr>
            <a:r>
              <a:rPr lang="en-US" sz="525" baseline="30000" dirty="0">
                <a:solidFill>
                  <a:srgbClr val="3C3B3E"/>
                </a:solidFill>
                <a:latin typeface="Proxima Nova Cond"/>
              </a:rPr>
              <a:t>1</a:t>
            </a:r>
            <a:r>
              <a:rPr lang="ru-RU" sz="525" dirty="0">
                <a:solidFill>
                  <a:srgbClr val="3C3B3E"/>
                </a:solidFill>
                <a:latin typeface="Proxima Nova Cond"/>
              </a:rPr>
              <a:t> С учетом подтвержденных резюме с любым типом видимости по всей      </a:t>
            </a:r>
          </a:p>
          <a:p>
            <a:pPr defTabSz="685783">
              <a:defRPr/>
            </a:pPr>
            <a:r>
              <a:rPr lang="ru-RU" sz="525" dirty="0">
                <a:solidFill>
                  <a:srgbClr val="3C3B3E"/>
                </a:solidFill>
                <a:latin typeface="Proxima Nova Cond"/>
              </a:rPr>
              <a:t>  группе компаний </a:t>
            </a:r>
            <a:r>
              <a:rPr lang="ru-RU" sz="525" dirty="0" err="1">
                <a:solidFill>
                  <a:srgbClr val="3C3B3E"/>
                </a:solidFill>
                <a:latin typeface="Proxima Nova Cond"/>
              </a:rPr>
              <a:t>HeadHunter</a:t>
            </a:r>
            <a:r>
              <a:rPr lang="ru-RU" sz="525" dirty="0">
                <a:solidFill>
                  <a:srgbClr val="3C3B3E"/>
                </a:solidFill>
                <a:latin typeface="Proxima Nova Cond"/>
              </a:rPr>
              <a:t>. </a:t>
            </a:r>
          </a:p>
        </p:txBody>
      </p:sp>
      <p:sp>
        <p:nvSpPr>
          <p:cNvPr id="41" name="TextBox 40">
            <a:extLst>
              <a:ext uri="{FF2B5EF4-FFF2-40B4-BE49-F238E27FC236}">
                <a16:creationId xmlns:a16="http://schemas.microsoft.com/office/drawing/2014/main" id="{4BE62165-F7D9-504C-A146-E8A971B1760C}"/>
              </a:ext>
            </a:extLst>
          </p:cNvPr>
          <p:cNvSpPr txBox="1"/>
          <p:nvPr/>
        </p:nvSpPr>
        <p:spPr>
          <a:xfrm>
            <a:off x="3300108" y="4651393"/>
            <a:ext cx="3360347" cy="334707"/>
          </a:xfrm>
          <a:prstGeom prst="rect">
            <a:avLst/>
          </a:prstGeom>
          <a:noFill/>
        </p:spPr>
        <p:txBody>
          <a:bodyPr wrap="square" rtlCol="0">
            <a:spAutoFit/>
          </a:bodyPr>
          <a:lstStyle/>
          <a:p>
            <a:pPr defTabSz="685783">
              <a:defRPr/>
            </a:pPr>
            <a:r>
              <a:rPr lang="en-US" sz="525" baseline="30000" dirty="0">
                <a:solidFill>
                  <a:srgbClr val="3C3B3E"/>
                </a:solidFill>
                <a:latin typeface="Proxima Nova Cond"/>
              </a:rPr>
              <a:t>2</a:t>
            </a:r>
            <a:r>
              <a:rPr lang="ru-RU" sz="525" dirty="0">
                <a:solidFill>
                  <a:srgbClr val="3C3B3E"/>
                </a:solidFill>
                <a:latin typeface="Proxima Nova Cond"/>
              </a:rPr>
              <a:t> Количество на </a:t>
            </a:r>
            <a:r>
              <a:rPr lang="ru-RU" sz="525" dirty="0" smtClean="0">
                <a:solidFill>
                  <a:srgbClr val="3C3B3E"/>
                </a:solidFill>
                <a:latin typeface="Proxima Nova Cond"/>
              </a:rPr>
              <a:t>21.04.2021</a:t>
            </a:r>
            <a:r>
              <a:rPr lang="ru-RU" sz="525" dirty="0">
                <a:solidFill>
                  <a:srgbClr val="3C3B3E"/>
                </a:solidFill>
                <a:latin typeface="Proxima Nova Cond"/>
              </a:rPr>
              <a:t>.</a:t>
            </a:r>
          </a:p>
          <a:p>
            <a:pPr defTabSz="685783">
              <a:defRPr/>
            </a:pPr>
            <a:r>
              <a:rPr lang="en-US" sz="525" baseline="30000" dirty="0">
                <a:solidFill>
                  <a:srgbClr val="3C3B3E"/>
                </a:solidFill>
                <a:latin typeface="Proxima Nova Cond"/>
              </a:rPr>
              <a:t>3</a:t>
            </a:r>
            <a:r>
              <a:rPr lang="ru-RU" sz="525" baseline="30000" dirty="0">
                <a:solidFill>
                  <a:srgbClr val="3C3B3E"/>
                </a:solidFill>
                <a:latin typeface="Proxima Nova Cond"/>
              </a:rPr>
              <a:t> </a:t>
            </a:r>
            <a:r>
              <a:rPr lang="ru-RU" sz="525" dirty="0">
                <a:solidFill>
                  <a:srgbClr val="3C3B3E"/>
                </a:solidFill>
                <a:latin typeface="Proxima Nova Cond"/>
              </a:rPr>
              <a:t>С момента основания компании в 2000 году.</a:t>
            </a:r>
          </a:p>
          <a:p>
            <a:pPr defTabSz="685783">
              <a:defRPr/>
            </a:pPr>
            <a:r>
              <a:rPr lang="ru-RU" sz="525" baseline="30000" dirty="0">
                <a:solidFill>
                  <a:srgbClr val="3C3B3E"/>
                </a:solidFill>
                <a:latin typeface="Proxima Nova Cond"/>
              </a:rPr>
              <a:t>4</a:t>
            </a:r>
            <a:r>
              <a:rPr lang="ru-RU" sz="525" dirty="0">
                <a:solidFill>
                  <a:srgbClr val="3C3B3E"/>
                </a:solidFill>
                <a:latin typeface="Proxima Nova Cond"/>
              </a:rPr>
              <a:t> По данным независимой аналитической компании </a:t>
            </a:r>
            <a:r>
              <a:rPr lang="ru-RU" sz="525" dirty="0" err="1">
                <a:solidFill>
                  <a:srgbClr val="3C3B3E"/>
                </a:solidFill>
                <a:latin typeface="Proxima Nova Cond"/>
              </a:rPr>
              <a:t>SimilarWeb</a:t>
            </a:r>
            <a:r>
              <a:rPr lang="ru-RU" sz="525" dirty="0">
                <a:solidFill>
                  <a:srgbClr val="3C3B3E"/>
                </a:solidFill>
                <a:latin typeface="Proxima Nova Cond"/>
              </a:rPr>
              <a:t> в январе 2020 г.</a:t>
            </a:r>
          </a:p>
        </p:txBody>
      </p:sp>
      <p:pic>
        <p:nvPicPr>
          <p:cNvPr id="53" name="Рисунок 52">
            <a:extLst>
              <a:ext uri="{FF2B5EF4-FFF2-40B4-BE49-F238E27FC236}">
                <a16:creationId xmlns:a16="http://schemas.microsoft.com/office/drawing/2014/main" id="{B84426E4-202A-9341-8256-860D0A15E4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84052" y="133335"/>
            <a:ext cx="2004191" cy="920845"/>
          </a:xfrm>
          <a:prstGeom prst="rect">
            <a:avLst/>
          </a:prstGeom>
        </p:spPr>
      </p:pic>
      <p:pic>
        <p:nvPicPr>
          <p:cNvPr id="54" name="Рисунок 53">
            <a:extLst>
              <a:ext uri="{FF2B5EF4-FFF2-40B4-BE49-F238E27FC236}">
                <a16:creationId xmlns:a16="http://schemas.microsoft.com/office/drawing/2014/main" id="{25C1827A-5977-A147-8A48-085B02BADAF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936819" y="412302"/>
            <a:ext cx="450184" cy="450184"/>
          </a:xfrm>
          <a:prstGeom prst="rect">
            <a:avLst/>
          </a:prstGeom>
        </p:spPr>
      </p:pic>
    </p:spTree>
    <p:extLst>
      <p:ext uri="{BB962C8B-B14F-4D97-AF65-F5344CB8AC3E}">
        <p14:creationId xmlns:p14="http://schemas.microsoft.com/office/powerpoint/2010/main" val="29752491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351235" y="1221581"/>
            <a:ext cx="3508772" cy="3509963"/>
          </a:xfrm>
        </p:spPr>
        <p:txBody>
          <a:bodyPr rtlCol="0">
            <a:noAutofit/>
          </a:bodyPr>
          <a:lstStyle/>
          <a:p>
            <a:pPr marL="115712" indent="-115712" defTabSz="308570">
              <a:buFontTx/>
              <a:buChar char="-"/>
              <a:defRPr/>
            </a:pPr>
            <a:r>
              <a:rPr kumimoji="1" lang="ru-RU" altLang="ru-RU" sz="1050" dirty="0">
                <a:solidFill>
                  <a:prstClr val="black"/>
                </a:solidFill>
                <a:cs typeface="Arial" panose="020B0604020202020204" pitchFamily="34" charset="0"/>
              </a:rPr>
              <a:t>С 2006 года возглавляет Северо-Западное представительство </a:t>
            </a:r>
            <a:r>
              <a:rPr kumimoji="1" lang="en-US" altLang="ru-RU" sz="1050" dirty="0">
                <a:solidFill>
                  <a:prstClr val="black"/>
                </a:solidFill>
                <a:cs typeface="Arial" panose="020B0604020202020204" pitchFamily="34" charset="0"/>
              </a:rPr>
              <a:t>hh.ru</a:t>
            </a:r>
            <a:r>
              <a:rPr kumimoji="1" lang="ru-RU" altLang="ru-RU" sz="1050" dirty="0">
                <a:solidFill>
                  <a:prstClr val="black"/>
                </a:solidFill>
                <a:cs typeface="Arial" panose="020B0604020202020204" pitchFamily="34" charset="0"/>
              </a:rPr>
              <a:t>, крупнейшей онлайн-</a:t>
            </a:r>
            <a:r>
              <a:rPr kumimoji="1" lang="ru-RU" altLang="ru-RU" sz="1050" dirty="0" err="1">
                <a:solidFill>
                  <a:prstClr val="black"/>
                </a:solidFill>
                <a:cs typeface="Arial" panose="020B0604020202020204" pitchFamily="34" charset="0"/>
              </a:rPr>
              <a:t>рекрутинг</a:t>
            </a:r>
            <a:r>
              <a:rPr kumimoji="1" lang="ru-RU" altLang="ru-RU" sz="1050" dirty="0">
                <a:solidFill>
                  <a:prstClr val="black"/>
                </a:solidFill>
                <a:cs typeface="Arial" panose="020B0604020202020204" pitchFamily="34" charset="0"/>
              </a:rPr>
              <a:t> платформы в России. Член Правления </a:t>
            </a:r>
            <a:r>
              <a:rPr kumimoji="1" lang="ru-RU" altLang="ru-RU" sz="1050" dirty="0" err="1">
                <a:solidFill>
                  <a:prstClr val="black"/>
                </a:solidFill>
                <a:cs typeface="Arial" panose="020B0604020202020204" pitchFamily="34" charset="0"/>
              </a:rPr>
              <a:t>HeadHunter</a:t>
            </a:r>
            <a:r>
              <a:rPr kumimoji="1" lang="ru-RU" altLang="ru-RU" sz="1050" dirty="0">
                <a:solidFill>
                  <a:prstClr val="black"/>
                </a:solidFill>
                <a:cs typeface="Arial" panose="020B0604020202020204" pitchFamily="34" charset="0"/>
              </a:rPr>
              <a:t> </a:t>
            </a:r>
            <a:r>
              <a:rPr kumimoji="1" lang="ru-RU" altLang="ru-RU" sz="1050" dirty="0" err="1">
                <a:solidFill>
                  <a:prstClr val="black"/>
                </a:solidFill>
                <a:cs typeface="Arial" panose="020B0604020202020204" pitchFamily="34" charset="0"/>
              </a:rPr>
              <a:t>Group</a:t>
            </a:r>
            <a:r>
              <a:rPr kumimoji="1" lang="ru-RU" altLang="ru-RU" sz="1050" dirty="0">
                <a:solidFill>
                  <a:prstClr val="black"/>
                </a:solidFill>
                <a:cs typeface="Arial" panose="020B0604020202020204" pitchFamily="34" charset="0"/>
              </a:rPr>
              <a:t>.</a:t>
            </a:r>
          </a:p>
          <a:p>
            <a:pPr marL="115712" indent="-115712" defTabSz="308570">
              <a:buFontTx/>
              <a:buChar char="-"/>
              <a:defRPr/>
            </a:pPr>
            <a:r>
              <a:rPr kumimoji="1" lang="ru-RU" altLang="ru-RU" sz="1050" dirty="0">
                <a:solidFill>
                  <a:prstClr val="black"/>
                </a:solidFill>
                <a:cs typeface="Arial" panose="020B0604020202020204" pitchFamily="34" charset="0"/>
              </a:rPr>
              <a:t>Член общественных и наблюдательных советов </a:t>
            </a:r>
            <a:endParaRPr kumimoji="1" lang="en-US" altLang="ru-RU" sz="1050" dirty="0">
              <a:solidFill>
                <a:prstClr val="black"/>
              </a:solidFill>
              <a:cs typeface="Arial" panose="020B0604020202020204" pitchFamily="34" charset="0"/>
            </a:endParaRPr>
          </a:p>
          <a:p>
            <a:pPr marL="115712" indent="-115712" defTabSz="308570">
              <a:buFontTx/>
              <a:buChar char="-"/>
              <a:defRPr/>
            </a:pPr>
            <a:r>
              <a:rPr kumimoji="1" lang="ru-RU" altLang="ru-RU" sz="1050" dirty="0">
                <a:solidFill>
                  <a:prstClr val="black"/>
                </a:solidFill>
                <a:cs typeface="Arial" panose="020B0604020202020204" pitchFamily="34" charset="0"/>
              </a:rPr>
              <a:t>Эксперт ряда профессиональных и общественных премий в области управления персоналом. </a:t>
            </a:r>
          </a:p>
          <a:p>
            <a:pPr marL="115712" indent="-115712" defTabSz="308570">
              <a:buFontTx/>
              <a:buChar char="-"/>
              <a:defRPr/>
            </a:pPr>
            <a:r>
              <a:rPr kumimoji="1" lang="ru-RU" altLang="ru-RU" sz="1050" dirty="0">
                <a:solidFill>
                  <a:prstClr val="black"/>
                </a:solidFill>
                <a:cs typeface="Arial" panose="020B0604020202020204" pitchFamily="34" charset="0"/>
              </a:rPr>
              <a:t>Председатель Совета бизнеса по вопросам инвалидности в Петербурге, 2014-2018. </a:t>
            </a:r>
          </a:p>
          <a:p>
            <a:pPr marL="115712" indent="-115712" defTabSz="308570">
              <a:buFontTx/>
              <a:buChar char="-"/>
              <a:defRPr/>
            </a:pPr>
            <a:r>
              <a:rPr kumimoji="1" lang="ru-RU" altLang="ru-RU" sz="1050" dirty="0">
                <a:solidFill>
                  <a:prstClr val="black"/>
                </a:solidFill>
                <a:cs typeface="Arial" panose="020B0604020202020204" pitchFamily="34" charset="0"/>
              </a:rPr>
              <a:t>Закончила факультет психологии СПбГУ. </a:t>
            </a:r>
          </a:p>
          <a:p>
            <a:pPr marL="115712" indent="-115712" defTabSz="308570">
              <a:buFontTx/>
              <a:buChar char="-"/>
              <a:defRPr/>
            </a:pPr>
            <a:r>
              <a:rPr kumimoji="1" lang="ru-RU" altLang="ru-RU" sz="1050" dirty="0">
                <a:solidFill>
                  <a:prstClr val="black"/>
                </a:solidFill>
                <a:cs typeface="Arial" panose="020B0604020202020204" pitchFamily="34" charset="0"/>
              </a:rPr>
              <a:t>В сфере </a:t>
            </a:r>
            <a:r>
              <a:rPr kumimoji="1" lang="ru-RU" altLang="ru-RU" sz="1050" dirty="0" err="1">
                <a:solidFill>
                  <a:prstClr val="black"/>
                </a:solidFill>
                <a:cs typeface="Arial" panose="020B0604020202020204" pitchFamily="34" charset="0"/>
              </a:rPr>
              <a:t>рекрутинга</a:t>
            </a:r>
            <a:r>
              <a:rPr kumimoji="1" lang="ru-RU" altLang="ru-RU" sz="1050" dirty="0">
                <a:solidFill>
                  <a:prstClr val="black"/>
                </a:solidFill>
                <a:cs typeface="Arial" panose="020B0604020202020204" pitchFamily="34" charset="0"/>
              </a:rPr>
              <a:t> с 1998 года.  Работала в корпоративном HRM, рекрутинговом бизнесе, </a:t>
            </a:r>
            <a:r>
              <a:rPr kumimoji="1" lang="ru-RU" altLang="ru-RU" sz="1050" dirty="0" err="1">
                <a:solidFill>
                  <a:prstClr val="black"/>
                </a:solidFill>
                <a:cs typeface="Arial" panose="020B0604020202020204" pitchFamily="34" charset="0"/>
              </a:rPr>
              <a:t>executive</a:t>
            </a:r>
            <a:r>
              <a:rPr kumimoji="1" lang="ru-RU" altLang="ru-RU" sz="1050" dirty="0">
                <a:solidFill>
                  <a:prstClr val="black"/>
                </a:solidFill>
                <a:cs typeface="Arial" panose="020B0604020202020204" pitchFamily="34" charset="0"/>
              </a:rPr>
              <a:t> </a:t>
            </a:r>
            <a:r>
              <a:rPr kumimoji="1" lang="ru-RU" altLang="ru-RU" sz="1050" dirty="0" err="1">
                <a:solidFill>
                  <a:prstClr val="black"/>
                </a:solidFill>
                <a:cs typeface="Arial" panose="020B0604020202020204" pitchFamily="34" charset="0"/>
              </a:rPr>
              <a:t>searсh</a:t>
            </a:r>
            <a:r>
              <a:rPr kumimoji="1" lang="ru-RU" altLang="ru-RU" sz="1050" dirty="0">
                <a:solidFill>
                  <a:prstClr val="black"/>
                </a:solidFill>
                <a:cs typeface="Arial" panose="020B0604020202020204" pitchFamily="34" charset="0"/>
              </a:rPr>
              <a:t>, карьерном консультировании, управлении персоналом.</a:t>
            </a:r>
          </a:p>
          <a:p>
            <a:pPr marL="115712" indent="-115712" defTabSz="308570">
              <a:buFontTx/>
              <a:buChar char="-"/>
              <a:defRPr/>
            </a:pPr>
            <a:r>
              <a:rPr kumimoji="1" lang="ru-RU" altLang="ru-RU" sz="1050" dirty="0">
                <a:solidFill>
                  <a:prstClr val="black"/>
                </a:solidFill>
                <a:cs typeface="Arial" panose="020B0604020202020204" pitchFamily="34" charset="0"/>
              </a:rPr>
              <a:t>В управлении бизнесом с 2002 года.</a:t>
            </a:r>
          </a:p>
          <a:p>
            <a:pPr marL="115712" indent="-115712" defTabSz="308570">
              <a:buFontTx/>
              <a:buChar char="-"/>
              <a:defRPr/>
            </a:pPr>
            <a:r>
              <a:rPr kumimoji="1" lang="ru-RU" altLang="ru-RU" sz="1050" dirty="0">
                <a:solidFill>
                  <a:prstClr val="black"/>
                </a:solidFill>
                <a:cs typeface="Arial" panose="020B0604020202020204" pitchFamily="34" charset="0"/>
              </a:rPr>
              <a:t>Сфера профессиональных интересов – аналитика рынка труда, развитие человеческого капитала, </a:t>
            </a:r>
            <a:r>
              <a:rPr kumimoji="1" lang="en-US" altLang="ru-RU" sz="1050" dirty="0">
                <a:solidFill>
                  <a:prstClr val="black"/>
                </a:solidFill>
                <a:cs typeface="Arial" panose="020B0604020202020204" pitchFamily="34" charset="0"/>
              </a:rPr>
              <a:t>HR</a:t>
            </a:r>
            <a:r>
              <a:rPr kumimoji="1" lang="ru-RU" altLang="ru-RU" sz="1050" dirty="0">
                <a:solidFill>
                  <a:prstClr val="black"/>
                </a:solidFill>
                <a:cs typeface="Arial" panose="020B0604020202020204" pitchFamily="34" charset="0"/>
              </a:rPr>
              <a:t>-</a:t>
            </a:r>
            <a:r>
              <a:rPr kumimoji="1" lang="en-US" altLang="ru-RU" sz="1050" dirty="0">
                <a:solidFill>
                  <a:prstClr val="black"/>
                </a:solidFill>
                <a:cs typeface="Arial" panose="020B0604020202020204" pitchFamily="34" charset="0"/>
              </a:rPr>
              <a:t>digital</a:t>
            </a:r>
            <a:r>
              <a:rPr kumimoji="1" lang="ru-RU" altLang="ru-RU" sz="1050" dirty="0">
                <a:solidFill>
                  <a:prstClr val="black"/>
                </a:solidFill>
                <a:cs typeface="Arial" panose="020B0604020202020204" pitchFamily="34" charset="0"/>
              </a:rPr>
              <a:t>, маркетинг. </a:t>
            </a:r>
          </a:p>
          <a:p>
            <a:pPr>
              <a:defRPr/>
            </a:pPr>
            <a:endParaRPr lang="ru-RU" sz="1050" dirty="0"/>
          </a:p>
        </p:txBody>
      </p:sp>
      <p:sp>
        <p:nvSpPr>
          <p:cNvPr id="5" name="Заголовок 4"/>
          <p:cNvSpPr>
            <a:spLocks noGrp="1"/>
          </p:cNvSpPr>
          <p:nvPr>
            <p:ph type="title"/>
          </p:nvPr>
        </p:nvSpPr>
        <p:spPr>
          <a:xfrm>
            <a:off x="340519" y="390525"/>
            <a:ext cx="3519488" cy="390525"/>
          </a:xfrm>
        </p:spPr>
        <p:txBody>
          <a:bodyPr>
            <a:normAutofit fontScale="90000"/>
          </a:bodyPr>
          <a:lstStyle/>
          <a:p>
            <a:pPr>
              <a:defRPr/>
            </a:pPr>
            <a:r>
              <a:rPr lang="ru-RU" dirty="0"/>
              <a:t>Юлия Сахарова</a:t>
            </a:r>
          </a:p>
        </p:txBody>
      </p:sp>
      <p:pic>
        <p:nvPicPr>
          <p:cNvPr id="7" name="Рисунок 6"/>
          <p:cNvPicPr>
            <a:picLocks noGrp="1" noChangeAspect="1"/>
          </p:cNvPicPr>
          <p:nvPr>
            <p:ph type="pic" sz="quarter" idx="23"/>
          </p:nvPr>
        </p:nvPicPr>
        <p:blipFill>
          <a:blip r:embed="rId2">
            <a:extLst>
              <a:ext uri="{28A0092B-C50C-407E-A947-70E740481C1C}">
                <a14:useLocalDpi xmlns:a14="http://schemas.microsoft.com/office/drawing/2010/main" val="0"/>
              </a:ext>
            </a:extLst>
          </a:blip>
          <a:srcRect t="12380" b="12380"/>
          <a:stretch>
            <a:fillRect/>
          </a:stretch>
        </p:blipFill>
        <p:spPr/>
      </p:pic>
      <p:sp>
        <p:nvSpPr>
          <p:cNvPr id="69637" name="Прямоугольник 5"/>
          <p:cNvSpPr>
            <a:spLocks noChangeArrowheads="1"/>
          </p:cNvSpPr>
          <p:nvPr/>
        </p:nvSpPr>
        <p:spPr bwMode="auto">
          <a:xfrm>
            <a:off x="361951" y="781050"/>
            <a:ext cx="320397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685800">
              <a:defRPr/>
            </a:pPr>
            <a:r>
              <a:rPr lang="ru-RU" altLang="ru-RU" sz="1500" dirty="0">
                <a:solidFill>
                  <a:srgbClr val="222A35"/>
                </a:solidFill>
                <a:latin typeface="Proxima Nova Cn Rg" panose="02000506030000020004" pitchFamily="2" charset="0"/>
              </a:rPr>
              <a:t>Директор </a:t>
            </a:r>
            <a:r>
              <a:rPr lang="en-US" altLang="ru-RU" sz="1500" dirty="0" err="1">
                <a:solidFill>
                  <a:srgbClr val="222A35"/>
                </a:solidFill>
                <a:latin typeface="Proxima Nova Cn Rg" panose="02000506030000020004" pitchFamily="2" charset="0"/>
              </a:rPr>
              <a:t>HeadHunter</a:t>
            </a:r>
            <a:r>
              <a:rPr lang="ru-RU" altLang="ru-RU" sz="1500" dirty="0">
                <a:solidFill>
                  <a:srgbClr val="222A35"/>
                </a:solidFill>
                <a:latin typeface="Proxima Nova Cn Rg" panose="02000506030000020004" pitchFamily="2" charset="0"/>
              </a:rPr>
              <a:t> Северо-Запад</a:t>
            </a:r>
            <a:endParaRPr lang="ru-RU" altLang="ru-RU" sz="1500" b="1" dirty="0">
              <a:solidFill>
                <a:srgbClr val="222A35"/>
              </a:solidFill>
              <a:latin typeface="Proxima Nova Cn Rg" panose="02000506030000020004" pitchFamily="2" charset="0"/>
            </a:endParaRPr>
          </a:p>
        </p:txBody>
      </p:sp>
    </p:spTree>
    <p:extLst>
      <p:ext uri="{BB962C8B-B14F-4D97-AF65-F5344CB8AC3E}">
        <p14:creationId xmlns:p14="http://schemas.microsoft.com/office/powerpoint/2010/main" val="15294790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D741B5A6-8CC6-4107-BD15-385139D5887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88" b="14142"/>
          <a:stretch/>
        </p:blipFill>
        <p:spPr>
          <a:xfrm>
            <a:off x="0" y="1"/>
            <a:ext cx="9144000" cy="5162723"/>
          </a:xfrm>
          <a:prstGeom prst="rect">
            <a:avLst/>
          </a:prstGeom>
        </p:spPr>
      </p:pic>
      <p:sp>
        <p:nvSpPr>
          <p:cNvPr id="8" name="Rectangle">
            <a:extLst>
              <a:ext uri="{FF2B5EF4-FFF2-40B4-BE49-F238E27FC236}">
                <a16:creationId xmlns:a16="http://schemas.microsoft.com/office/drawing/2014/main" id="{2CC5DA5A-100F-4519-BEB4-83566B678743}"/>
              </a:ext>
            </a:extLst>
          </p:cNvPr>
          <p:cNvSpPr/>
          <p:nvPr/>
        </p:nvSpPr>
        <p:spPr>
          <a:xfrm>
            <a:off x="-12261" y="1"/>
            <a:ext cx="9144000" cy="5162723"/>
          </a:xfrm>
          <a:prstGeom prst="rect">
            <a:avLst/>
          </a:prstGeom>
          <a:solidFill>
            <a:srgbClr val="D6001C">
              <a:alpha val="80000"/>
            </a:srgbClr>
          </a:solidFill>
          <a:ln w="12700">
            <a:miter lim="400000"/>
          </a:ln>
        </p:spPr>
        <p:txBody>
          <a:bodyPr lIns="53578" tIns="53578" rIns="53578" bIns="53578" anchor="ctr"/>
          <a:lstStyle/>
          <a:p>
            <a:pPr marL="0" marR="0" lvl="0" indent="0" algn="l" defTabSz="685800" rtl="0" eaLnBrk="1" fontAlgn="auto" latinLnBrk="0" hangingPunct="1">
              <a:lnSpc>
                <a:spcPct val="100000"/>
              </a:lnSpc>
              <a:spcBef>
                <a:spcPts val="0"/>
              </a:spcBef>
              <a:spcAft>
                <a:spcPts val="0"/>
              </a:spcAft>
              <a:buClrTx/>
              <a:buSzTx/>
              <a:buFontTx/>
              <a:buNone/>
              <a:tabLst/>
              <a:defRPr sz="3000" b="0">
                <a:latin typeface="+mn-lt"/>
                <a:ea typeface="+mn-ea"/>
                <a:cs typeface="+mn-cs"/>
                <a:sym typeface="Helvetica Neue Medium"/>
              </a:defRPr>
            </a:pPr>
            <a:endParaRPr kumimoji="0" sz="2250" b="0" i="0" u="none" strike="noStrike" kern="1200" cap="none" spc="0" normalizeH="0" baseline="0" noProof="0" dirty="0">
              <a:ln>
                <a:noFill/>
              </a:ln>
              <a:solidFill>
                <a:prstClr val="black"/>
              </a:solidFill>
              <a:effectLst/>
              <a:uLnTx/>
              <a:uFillTx/>
              <a:latin typeface="Calibri" panose="020F0502020204030204"/>
              <a:ea typeface="+mn-ea"/>
              <a:cs typeface="+mn-cs"/>
              <a:sym typeface="Helvetica Neue Medium"/>
            </a:endParaRPr>
          </a:p>
        </p:txBody>
      </p:sp>
      <p:pic>
        <p:nvPicPr>
          <p:cNvPr id="9" name="Рисунок 8">
            <a:extLst>
              <a:ext uri="{FF2B5EF4-FFF2-40B4-BE49-F238E27FC236}">
                <a16:creationId xmlns:a16="http://schemas.microsoft.com/office/drawing/2014/main" id="{71090C94-E8E5-4410-B4B6-83975D5970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33896" y="248575"/>
            <a:ext cx="339437" cy="339437"/>
          </a:xfrm>
          <a:prstGeom prst="rect">
            <a:avLst/>
          </a:prstGeom>
        </p:spPr>
      </p:pic>
      <p:sp>
        <p:nvSpPr>
          <p:cNvPr id="11" name="Заголовок 1"/>
          <p:cNvSpPr txBox="1">
            <a:spLocks/>
          </p:cNvSpPr>
          <p:nvPr/>
        </p:nvSpPr>
        <p:spPr bwMode="auto">
          <a:xfrm>
            <a:off x="34984" y="1858616"/>
            <a:ext cx="9049510" cy="1717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b" anchorCtr="0" compatLnSpc="1">
            <a:prstTxWarp prst="textNoShape">
              <a:avLst/>
            </a:prstTxWarp>
            <a:normAutofit fontScale="85000" lnSpcReduction="20000"/>
          </a:bodyPr>
          <a:lstStyle>
            <a:lvl1pPr algn="ctr" rtl="0" fontAlgn="base">
              <a:lnSpc>
                <a:spcPct val="90000"/>
              </a:lnSpc>
              <a:spcBef>
                <a:spcPct val="0"/>
              </a:spcBef>
              <a:spcAft>
                <a:spcPct val="0"/>
              </a:spcAft>
              <a:defRPr sz="6000" b="1" kern="1200">
                <a:solidFill>
                  <a:schemeClr val="tx1"/>
                </a:solidFill>
                <a:latin typeface="+mj-lt"/>
                <a:ea typeface="+mj-ea"/>
                <a:cs typeface="+mj-cs"/>
              </a:defRPr>
            </a:lvl1pPr>
            <a:lvl2pPr algn="l" rtl="0" fontAlgn="base">
              <a:lnSpc>
                <a:spcPct val="90000"/>
              </a:lnSpc>
              <a:spcBef>
                <a:spcPct val="0"/>
              </a:spcBef>
              <a:spcAft>
                <a:spcPct val="0"/>
              </a:spcAft>
              <a:defRPr sz="3600" b="1">
                <a:solidFill>
                  <a:schemeClr val="tx1"/>
                </a:solidFill>
                <a:latin typeface="Proxima Nova Cn Rg" panose="02000506030000020004" pitchFamily="2" charset="0"/>
              </a:defRPr>
            </a:lvl2pPr>
            <a:lvl3pPr algn="l" rtl="0" fontAlgn="base">
              <a:lnSpc>
                <a:spcPct val="90000"/>
              </a:lnSpc>
              <a:spcBef>
                <a:spcPct val="0"/>
              </a:spcBef>
              <a:spcAft>
                <a:spcPct val="0"/>
              </a:spcAft>
              <a:defRPr sz="3600" b="1">
                <a:solidFill>
                  <a:schemeClr val="tx1"/>
                </a:solidFill>
                <a:latin typeface="Proxima Nova Cn Rg" panose="02000506030000020004" pitchFamily="2" charset="0"/>
              </a:defRPr>
            </a:lvl3pPr>
            <a:lvl4pPr algn="l" rtl="0" fontAlgn="base">
              <a:lnSpc>
                <a:spcPct val="90000"/>
              </a:lnSpc>
              <a:spcBef>
                <a:spcPct val="0"/>
              </a:spcBef>
              <a:spcAft>
                <a:spcPct val="0"/>
              </a:spcAft>
              <a:defRPr sz="3600" b="1">
                <a:solidFill>
                  <a:schemeClr val="tx1"/>
                </a:solidFill>
                <a:latin typeface="Proxima Nova Cn Rg" panose="02000506030000020004" pitchFamily="2" charset="0"/>
              </a:defRPr>
            </a:lvl4pPr>
            <a:lvl5pPr algn="l" rtl="0" fontAlgn="base">
              <a:lnSpc>
                <a:spcPct val="90000"/>
              </a:lnSpc>
              <a:spcBef>
                <a:spcPct val="0"/>
              </a:spcBef>
              <a:spcAft>
                <a:spcPct val="0"/>
              </a:spcAft>
              <a:defRPr sz="3600" b="1">
                <a:solidFill>
                  <a:schemeClr val="tx1"/>
                </a:solidFill>
                <a:latin typeface="Proxima Nova Cn Rg" panose="02000506030000020004" pitchFamily="2" charset="0"/>
              </a:defRPr>
            </a:lvl5pPr>
            <a:lvl6pPr marL="457200" algn="l" rtl="0" fontAlgn="base">
              <a:lnSpc>
                <a:spcPct val="90000"/>
              </a:lnSpc>
              <a:spcBef>
                <a:spcPct val="0"/>
              </a:spcBef>
              <a:spcAft>
                <a:spcPct val="0"/>
              </a:spcAft>
              <a:defRPr sz="3600" b="1">
                <a:solidFill>
                  <a:schemeClr val="tx1"/>
                </a:solidFill>
                <a:latin typeface="Proxima Nova Cn Rg" panose="02000506030000020004" pitchFamily="2" charset="0"/>
              </a:defRPr>
            </a:lvl6pPr>
            <a:lvl7pPr marL="914400" algn="l" rtl="0" fontAlgn="base">
              <a:lnSpc>
                <a:spcPct val="90000"/>
              </a:lnSpc>
              <a:spcBef>
                <a:spcPct val="0"/>
              </a:spcBef>
              <a:spcAft>
                <a:spcPct val="0"/>
              </a:spcAft>
              <a:defRPr sz="3600" b="1">
                <a:solidFill>
                  <a:schemeClr val="tx1"/>
                </a:solidFill>
                <a:latin typeface="Proxima Nova Cn Rg" panose="02000506030000020004" pitchFamily="2" charset="0"/>
              </a:defRPr>
            </a:lvl7pPr>
            <a:lvl8pPr marL="1371600" algn="l" rtl="0" fontAlgn="base">
              <a:lnSpc>
                <a:spcPct val="90000"/>
              </a:lnSpc>
              <a:spcBef>
                <a:spcPct val="0"/>
              </a:spcBef>
              <a:spcAft>
                <a:spcPct val="0"/>
              </a:spcAft>
              <a:defRPr sz="3600" b="1">
                <a:solidFill>
                  <a:schemeClr val="tx1"/>
                </a:solidFill>
                <a:latin typeface="Proxima Nova Cn Rg" panose="02000506030000020004" pitchFamily="2" charset="0"/>
              </a:defRPr>
            </a:lvl8pPr>
            <a:lvl9pPr marL="1828800" algn="l" rtl="0" fontAlgn="base">
              <a:lnSpc>
                <a:spcPct val="90000"/>
              </a:lnSpc>
              <a:spcBef>
                <a:spcPct val="0"/>
              </a:spcBef>
              <a:spcAft>
                <a:spcPct val="0"/>
              </a:spcAft>
              <a:defRPr sz="3600" b="1">
                <a:solidFill>
                  <a:schemeClr val="tx1"/>
                </a:solidFill>
                <a:latin typeface="Proxima Nova Cn Rg" panose="02000506030000020004" pitchFamily="2" charset="0"/>
              </a:defRPr>
            </a:lvl9pPr>
          </a:lstStyle>
          <a:p>
            <a:pPr marL="0" marR="0" lvl="0" indent="0" algn="ctr" defTabSz="457200" rtl="0" eaLnBrk="1" fontAlgn="base" latinLnBrk="0" hangingPunct="1">
              <a:lnSpc>
                <a:spcPct val="90000"/>
              </a:lnSpc>
              <a:spcBef>
                <a:spcPct val="0"/>
              </a:spcBef>
              <a:spcAft>
                <a:spcPct val="0"/>
              </a:spcAft>
              <a:buClrTx/>
              <a:buSzTx/>
              <a:buFontTx/>
              <a:buNone/>
              <a:tabLst/>
              <a:defRPr/>
            </a:pPr>
            <a:r>
              <a:rPr kumimoji="0" lang="ru-RU" sz="4000" b="1" i="0" u="none" strike="noStrike" kern="1200" cap="none" spc="0" normalizeH="0" baseline="0" noProof="0" dirty="0" smtClean="0">
                <a:ln>
                  <a:noFill/>
                </a:ln>
                <a:solidFill>
                  <a:srgbClr val="FFFFFF"/>
                </a:solidFill>
                <a:effectLst/>
                <a:uLnTx/>
                <a:uFillTx/>
                <a:latin typeface="Proxima Nova Cn Rg"/>
                <a:ea typeface="+mj-ea"/>
                <a:cs typeface="+mj-cs"/>
              </a:rPr>
              <a:t>Что «давит» на рынок</a:t>
            </a:r>
            <a:r>
              <a:rPr kumimoji="0" lang="ru-RU" sz="4000" b="1" i="0" u="none" strike="noStrike" kern="1200" cap="none" spc="0" normalizeH="0" noProof="0" dirty="0" smtClean="0">
                <a:ln>
                  <a:noFill/>
                </a:ln>
                <a:solidFill>
                  <a:srgbClr val="FFFFFF"/>
                </a:solidFill>
                <a:effectLst/>
                <a:uLnTx/>
                <a:uFillTx/>
                <a:latin typeface="Proxima Nova Cn Rg"/>
                <a:ea typeface="+mj-ea"/>
                <a:cs typeface="+mj-cs"/>
              </a:rPr>
              <a:t> труда и влияет на </a:t>
            </a:r>
            <a:r>
              <a:rPr lang="en-US" sz="4000" noProof="0" dirty="0" smtClean="0">
                <a:solidFill>
                  <a:srgbClr val="FFFFFF"/>
                </a:solidFill>
                <a:latin typeface="Proxima Nova Cn Rg"/>
              </a:rPr>
              <a:t>HR</a:t>
            </a:r>
            <a:r>
              <a:rPr kumimoji="0" lang="ru-RU" sz="4000" b="1" i="0" u="none" strike="noStrike" kern="1200" cap="none" spc="0" normalizeH="0" noProof="0" dirty="0" smtClean="0">
                <a:ln>
                  <a:noFill/>
                </a:ln>
                <a:solidFill>
                  <a:srgbClr val="FFFFFF"/>
                </a:solidFill>
                <a:effectLst/>
                <a:uLnTx/>
                <a:uFillTx/>
                <a:latin typeface="Proxima Nova Cn Rg"/>
                <a:ea typeface="+mj-ea"/>
                <a:cs typeface="+mj-cs"/>
              </a:rPr>
              <a:t>?</a:t>
            </a:r>
            <a:endParaRPr kumimoji="0" lang="ru-RU" sz="4000" b="1" i="0" u="none" strike="noStrike" kern="1200" cap="none" spc="0" normalizeH="0" noProof="0" dirty="0" smtClean="0">
              <a:ln>
                <a:noFill/>
              </a:ln>
              <a:solidFill>
                <a:srgbClr val="FFFFFF"/>
              </a:solidFill>
              <a:effectLst/>
              <a:uLnTx/>
              <a:uFillTx/>
              <a:latin typeface="Proxima Nova Cn Rg"/>
              <a:ea typeface="+mj-ea"/>
              <a:cs typeface="+mj-cs"/>
            </a:endParaRPr>
          </a:p>
          <a:p>
            <a:pPr marL="0" marR="0" lvl="0" indent="0" algn="ctr" defTabSz="457200" rtl="0" eaLnBrk="1" fontAlgn="base" latinLnBrk="0" hangingPunct="1">
              <a:lnSpc>
                <a:spcPct val="90000"/>
              </a:lnSpc>
              <a:spcBef>
                <a:spcPct val="0"/>
              </a:spcBef>
              <a:spcAft>
                <a:spcPct val="0"/>
              </a:spcAft>
              <a:buClrTx/>
              <a:buSzTx/>
              <a:buFontTx/>
              <a:buNone/>
              <a:tabLst/>
              <a:defRPr/>
            </a:pPr>
            <a:endParaRPr lang="ru-RU" sz="4000" baseline="0" dirty="0">
              <a:solidFill>
                <a:srgbClr val="FFFFFF"/>
              </a:solidFill>
              <a:latin typeface="Proxima Nova Cn Rg"/>
            </a:endParaRPr>
          </a:p>
          <a:p>
            <a:pPr marL="0" marR="0" lvl="0" indent="0" algn="ctr" defTabSz="457200" rtl="0" eaLnBrk="1" fontAlgn="base" latinLnBrk="0" hangingPunct="1">
              <a:lnSpc>
                <a:spcPct val="90000"/>
              </a:lnSpc>
              <a:spcBef>
                <a:spcPct val="0"/>
              </a:spcBef>
              <a:spcAft>
                <a:spcPct val="0"/>
              </a:spcAft>
              <a:buClrTx/>
              <a:buSzTx/>
              <a:buFontTx/>
              <a:buNone/>
              <a:tabLst/>
              <a:defRPr/>
            </a:pPr>
            <a:r>
              <a:rPr lang="ru-RU" sz="4000" baseline="0" dirty="0" smtClean="0">
                <a:solidFill>
                  <a:srgbClr val="FFFFFF"/>
                </a:solidFill>
                <a:latin typeface="Proxima Nova Cn Rg"/>
              </a:rPr>
              <a:t>Демография, миграционный</a:t>
            </a:r>
            <a:r>
              <a:rPr lang="ru-RU" sz="4000" dirty="0" smtClean="0">
                <a:solidFill>
                  <a:srgbClr val="FFFFFF"/>
                </a:solidFill>
                <a:latin typeface="Proxima Nova Cn Rg"/>
              </a:rPr>
              <a:t> отток, </a:t>
            </a:r>
          </a:p>
          <a:p>
            <a:pPr marL="0" marR="0" lvl="0" indent="0" algn="ctr" defTabSz="457200" rtl="0" eaLnBrk="1" fontAlgn="base" latinLnBrk="0" hangingPunct="1">
              <a:lnSpc>
                <a:spcPct val="90000"/>
              </a:lnSpc>
              <a:spcBef>
                <a:spcPct val="0"/>
              </a:spcBef>
              <a:spcAft>
                <a:spcPct val="0"/>
              </a:spcAft>
              <a:buClrTx/>
              <a:buSzTx/>
              <a:buFontTx/>
              <a:buNone/>
              <a:tabLst/>
              <a:defRPr/>
            </a:pPr>
            <a:r>
              <a:rPr lang="ru-RU" sz="4000" dirty="0" smtClean="0">
                <a:solidFill>
                  <a:srgbClr val="FFFFFF"/>
                </a:solidFill>
                <a:latin typeface="Proxima Nova Cn Rg"/>
              </a:rPr>
              <a:t>отложенный спрос, новые формы занятости</a:t>
            </a:r>
            <a:endParaRPr kumimoji="0" lang="ru-RU" sz="4000" b="1" i="0" u="none" strike="noStrike" kern="1200" cap="none" spc="0" normalizeH="0" baseline="0" noProof="0" dirty="0">
              <a:ln>
                <a:noFill/>
              </a:ln>
              <a:solidFill>
                <a:srgbClr val="FFFFFF"/>
              </a:solidFill>
              <a:effectLst/>
              <a:uLnTx/>
              <a:uFillTx/>
              <a:latin typeface="Proxima Nova Cn Rg"/>
              <a:ea typeface="+mj-ea"/>
              <a:cs typeface="+mj-cs"/>
            </a:endParaRPr>
          </a:p>
        </p:txBody>
      </p:sp>
    </p:spTree>
    <p:extLst>
      <p:ext uri="{BB962C8B-B14F-4D97-AF65-F5344CB8AC3E}">
        <p14:creationId xmlns:p14="http://schemas.microsoft.com/office/powerpoint/2010/main" val="27263017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Отрицательная демография, влияние </a:t>
            </a:r>
            <a:r>
              <a:rPr lang="en-US" dirty="0" smtClean="0"/>
              <a:t>COVID</a:t>
            </a:r>
            <a:r>
              <a:rPr lang="ru-RU" dirty="0" smtClean="0"/>
              <a:t>-19, миграция</a:t>
            </a:r>
            <a:endParaRPr lang="ru-RU" dirty="0"/>
          </a:p>
        </p:txBody>
      </p:sp>
      <p:pic>
        <p:nvPicPr>
          <p:cNvPr id="4" name="Рисунок 4">
            <a:extLst>
              <a:ext uri="{FF2B5EF4-FFF2-40B4-BE49-F238E27FC236}">
                <a16:creationId xmlns:a16="http://schemas.microsoft.com/office/drawing/2014/main" id="{5DBC6994-69BE-44C0-8775-D1228A7F8D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728" y="1334432"/>
            <a:ext cx="4497860" cy="2349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352074" y="1179784"/>
            <a:ext cx="3819876" cy="300082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ru-RU" sz="1400" dirty="0"/>
              <a:t>Миграционный прирост населения России сократился на </a:t>
            </a:r>
            <a:r>
              <a:rPr lang="ru-RU" sz="1400" dirty="0" smtClean="0"/>
              <a:t>62,7%</a:t>
            </a:r>
            <a:endParaRPr lang="ru-RU" sz="1400" dirty="0"/>
          </a:p>
          <a:p>
            <a:pPr marL="285750" indent="-285750">
              <a:lnSpc>
                <a:spcPct val="150000"/>
              </a:lnSpc>
              <a:buFont typeface="Arial" panose="020B0604020202020204" pitchFamily="34" charset="0"/>
              <a:buChar char="•"/>
            </a:pPr>
            <a:r>
              <a:rPr lang="ru-RU" sz="1400" dirty="0" smtClean="0"/>
              <a:t>Число </a:t>
            </a:r>
            <a:r>
              <a:rPr lang="ru-RU" sz="1400" dirty="0"/>
              <a:t>прибывших в Российскую Федерацию сократилось на </a:t>
            </a:r>
            <a:r>
              <a:rPr lang="ru-RU" sz="1400" dirty="0" smtClean="0"/>
              <a:t>14,7%</a:t>
            </a:r>
          </a:p>
          <a:p>
            <a:pPr marL="285750" indent="-285750">
              <a:lnSpc>
                <a:spcPct val="150000"/>
              </a:lnSpc>
              <a:buFont typeface="Arial" panose="020B0604020202020204" pitchFamily="34" charset="0"/>
              <a:buChar char="•"/>
            </a:pPr>
            <a:r>
              <a:rPr lang="ru-RU" sz="1400" dirty="0" smtClean="0"/>
              <a:t>Число </a:t>
            </a:r>
            <a:r>
              <a:rPr lang="ru-RU" sz="1400" dirty="0"/>
              <a:t>выбывших за пределы Российской Федерации выросло на </a:t>
            </a:r>
            <a:r>
              <a:rPr lang="ru-RU" sz="1400" dirty="0" smtClean="0"/>
              <a:t>18,8%</a:t>
            </a:r>
          </a:p>
          <a:p>
            <a:pPr marL="285750" indent="-285750">
              <a:lnSpc>
                <a:spcPct val="150000"/>
              </a:lnSpc>
              <a:buFont typeface="Arial" panose="020B0604020202020204" pitchFamily="34" charset="0"/>
              <a:buChar char="•"/>
            </a:pPr>
            <a:r>
              <a:rPr lang="ru-RU" sz="1400" dirty="0"/>
              <a:t>Смертность в 2020 году превысила рождаемость почти в 1,5 раза</a:t>
            </a:r>
          </a:p>
          <a:p>
            <a:pPr marL="285750" indent="-285750">
              <a:lnSpc>
                <a:spcPct val="150000"/>
              </a:lnSpc>
              <a:buFont typeface="Arial" panose="020B0604020202020204" pitchFamily="34" charset="0"/>
              <a:buChar char="•"/>
            </a:pPr>
            <a:endParaRPr lang="ru-RU" sz="1400" dirty="0" smtClean="0"/>
          </a:p>
        </p:txBody>
      </p:sp>
      <p:sp>
        <p:nvSpPr>
          <p:cNvPr id="9" name="Прямоугольник 8">
            <a:extLst>
              <a:ext uri="{FF2B5EF4-FFF2-40B4-BE49-F238E27FC236}">
                <a16:creationId xmlns:a16="http://schemas.microsoft.com/office/drawing/2014/main" id="{99F0AA3D-B417-4A70-8D62-4A7592091A86}"/>
              </a:ext>
            </a:extLst>
          </p:cNvPr>
          <p:cNvSpPr/>
          <p:nvPr/>
        </p:nvSpPr>
        <p:spPr>
          <a:xfrm>
            <a:off x="8059630" y="4728002"/>
            <a:ext cx="662425" cy="415498"/>
          </a:xfrm>
          <a:prstGeom prst="rect">
            <a:avLst/>
          </a:prstGeom>
        </p:spPr>
        <p:txBody>
          <a:bodyPr wrap="none">
            <a:spAutoFit/>
          </a:bodyPr>
          <a:lstStyle/>
          <a:p>
            <a:pPr algn="r"/>
            <a:r>
              <a:rPr lang="ru-RU" sz="1050" i="1" dirty="0" smtClean="0"/>
              <a:t>РОССТАТ</a:t>
            </a:r>
            <a:r>
              <a:rPr lang="ru-RU" sz="1050" i="1" dirty="0"/>
              <a:t/>
            </a:r>
            <a:br>
              <a:rPr lang="ru-RU" sz="1050" i="1" dirty="0"/>
            </a:br>
            <a:endParaRPr lang="ru-RU" sz="1050" i="1" dirty="0"/>
          </a:p>
        </p:txBody>
      </p:sp>
    </p:spTree>
    <p:extLst>
      <p:ext uri="{BB962C8B-B14F-4D97-AF65-F5344CB8AC3E}">
        <p14:creationId xmlns:p14="http://schemas.microsoft.com/office/powerpoint/2010/main" val="3178622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Старение населения. Возрастные когорты</a:t>
            </a:r>
            <a:endParaRPr lang="ru-RU" dirty="0"/>
          </a:p>
        </p:txBody>
      </p:sp>
      <p:pic>
        <p:nvPicPr>
          <p:cNvPr id="7" name="Диаграмма 3">
            <a:extLst>
              <a:ext uri="{FF2B5EF4-FFF2-40B4-BE49-F238E27FC236}">
                <a16:creationId xmlns:a16="http://schemas.microsoft.com/office/drawing/2014/main" id="{C68E5743-D95D-4AC3-AC16-7671AEA370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7" y="1151941"/>
            <a:ext cx="9144000" cy="2284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6547383" y="1319249"/>
            <a:ext cx="45719" cy="45719"/>
          </a:xfrm>
          <a:prstGeom prst="rect">
            <a:avLst/>
          </a:prstGeom>
          <a:solidFill>
            <a:srgbClr val="CE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4" name="Прямоугольник 3"/>
          <p:cNvSpPr/>
          <p:nvPr/>
        </p:nvSpPr>
        <p:spPr>
          <a:xfrm>
            <a:off x="341603" y="3603626"/>
            <a:ext cx="8474329" cy="992579"/>
          </a:xfrm>
          <a:prstGeom prst="rect">
            <a:avLst/>
          </a:prstGeom>
        </p:spPr>
        <p:txBody>
          <a:bodyPr wrap="square">
            <a:spAutoFit/>
          </a:bodyPr>
          <a:lstStyle/>
          <a:p>
            <a:pPr>
              <a:spcAft>
                <a:spcPts val="0"/>
              </a:spcAft>
            </a:pPr>
            <a:r>
              <a:rPr lang="ru-RU" sz="1200" dirty="0" smtClean="0">
                <a:ea typeface="Calibri" panose="020F0502020204030204" pitchFamily="34" charset="0"/>
              </a:rPr>
              <a:t>Молодая возрастная когорта </a:t>
            </a:r>
            <a:r>
              <a:rPr lang="ru-RU" sz="1200" dirty="0">
                <a:ea typeface="Calibri" panose="020F0502020204030204" pitchFamily="34" charset="0"/>
              </a:rPr>
              <a:t>20-24 за 10 лет поредела почти в два раза, а 25-29 лет – на 21%.</a:t>
            </a:r>
          </a:p>
          <a:p>
            <a:pPr>
              <a:spcAft>
                <a:spcPts val="0"/>
              </a:spcAft>
            </a:pPr>
            <a:r>
              <a:rPr lang="ru-RU" sz="1200" dirty="0" smtClean="0">
                <a:ea typeface="Calibri" panose="020F0502020204030204" pitchFamily="34" charset="0"/>
              </a:rPr>
              <a:t>Старшие </a:t>
            </a:r>
            <a:r>
              <a:rPr lang="ru-RU" sz="1200" dirty="0">
                <a:ea typeface="Calibri" panose="020F0502020204030204" pitchFamily="34" charset="0"/>
              </a:rPr>
              <a:t>когорты подрастают в численности.</a:t>
            </a:r>
          </a:p>
          <a:p>
            <a:pPr>
              <a:spcAft>
                <a:spcPts val="0"/>
              </a:spcAft>
            </a:pPr>
            <a:r>
              <a:rPr lang="ru-RU" sz="1200" dirty="0" smtClean="0">
                <a:ea typeface="Calibri" panose="020F0502020204030204" pitchFamily="34" charset="0"/>
              </a:rPr>
              <a:t>Ситуация </a:t>
            </a:r>
            <a:r>
              <a:rPr lang="ru-RU" sz="1200" dirty="0">
                <a:ea typeface="Calibri" panose="020F0502020204030204" pitchFamily="34" charset="0"/>
              </a:rPr>
              <a:t>на ближайшие 5-10 лет </a:t>
            </a:r>
            <a:r>
              <a:rPr lang="ru-RU" sz="1200" dirty="0" smtClean="0">
                <a:ea typeface="Calibri" panose="020F0502020204030204" pitchFamily="34" charset="0"/>
              </a:rPr>
              <a:t>продолжит усугубляться </a:t>
            </a:r>
            <a:r>
              <a:rPr lang="ru-RU" sz="1200" dirty="0">
                <a:ea typeface="Calibri" panose="020F0502020204030204" pitchFamily="34" charset="0"/>
              </a:rPr>
              <a:t>– когорты 10-14 лет и 15-19 лет очень малочисленны</a:t>
            </a:r>
            <a:r>
              <a:rPr lang="ru-RU" sz="1200" dirty="0" smtClean="0">
                <a:ea typeface="Calibri" panose="020F0502020204030204" pitchFamily="34" charset="0"/>
              </a:rPr>
              <a:t>.</a:t>
            </a:r>
          </a:p>
          <a:p>
            <a:pPr>
              <a:spcAft>
                <a:spcPts val="0"/>
              </a:spcAft>
            </a:pPr>
            <a:endParaRPr lang="ru-RU" sz="1200" dirty="0" smtClean="0">
              <a:ea typeface="Calibri" panose="020F0502020204030204" pitchFamily="34" charset="0"/>
            </a:endParaRPr>
          </a:p>
          <a:p>
            <a:pPr>
              <a:spcAft>
                <a:spcPts val="0"/>
              </a:spcAft>
            </a:pPr>
            <a:endParaRPr lang="ru-RU" sz="1050" dirty="0">
              <a:ea typeface="Calibri" panose="020F0502020204030204" pitchFamily="34" charset="0"/>
            </a:endParaRPr>
          </a:p>
        </p:txBody>
      </p:sp>
      <p:sp>
        <p:nvSpPr>
          <p:cNvPr id="6" name="Прямоугольник: скругленные углы 7">
            <a:extLst>
              <a:ext uri="{FF2B5EF4-FFF2-40B4-BE49-F238E27FC236}">
                <a16:creationId xmlns:a16="http://schemas.microsoft.com/office/drawing/2014/main" id="{D1578900-9F92-44C7-B450-70AB8DE5CB81}"/>
              </a:ext>
            </a:extLst>
          </p:cNvPr>
          <p:cNvSpPr/>
          <p:nvPr/>
        </p:nvSpPr>
        <p:spPr>
          <a:xfrm>
            <a:off x="3245771" y="1036309"/>
            <a:ext cx="698015" cy="2216442"/>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скругленные углы 7">
            <a:extLst>
              <a:ext uri="{FF2B5EF4-FFF2-40B4-BE49-F238E27FC236}">
                <a16:creationId xmlns:a16="http://schemas.microsoft.com/office/drawing/2014/main" id="{D1578900-9F92-44C7-B450-70AB8DE5CB81}"/>
              </a:ext>
            </a:extLst>
          </p:cNvPr>
          <p:cNvSpPr/>
          <p:nvPr/>
        </p:nvSpPr>
        <p:spPr>
          <a:xfrm>
            <a:off x="3991472" y="1036309"/>
            <a:ext cx="698015" cy="2216442"/>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256220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2074" y="317754"/>
            <a:ext cx="7976813" cy="394528"/>
          </a:xfrm>
        </p:spPr>
        <p:txBody>
          <a:bodyPr>
            <a:normAutofit fontScale="90000"/>
          </a:bodyPr>
          <a:lstStyle/>
          <a:p>
            <a:r>
              <a:rPr lang="ru-RU" dirty="0" smtClean="0"/>
              <a:t>Спрос на труд</a:t>
            </a:r>
            <a:endParaRPr lang="ru-RU" dirty="0"/>
          </a:p>
        </p:txBody>
      </p:sp>
      <p:pic>
        <p:nvPicPr>
          <p:cNvPr id="7" name="Диаграмма 2">
            <a:extLst>
              <a:ext uri="{FF2B5EF4-FFF2-40B4-BE49-F238E27FC236}">
                <a16:creationId xmlns:a16="http://schemas.microsoft.com/office/drawing/2014/main" id="{C320FD69-BF35-4B03-9497-2BBB56BE4E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300" y="1151729"/>
            <a:ext cx="8246658" cy="3462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Заголовок 1"/>
          <p:cNvSpPr txBox="1">
            <a:spLocks/>
          </p:cNvSpPr>
          <p:nvPr/>
        </p:nvSpPr>
        <p:spPr bwMode="auto">
          <a:xfrm>
            <a:off x="352074" y="712588"/>
            <a:ext cx="8233514" cy="394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52500" lnSpcReduction="20000"/>
          </a:bodyPr>
          <a:lstStyle>
            <a:lvl1pPr algn="l" rtl="0" fontAlgn="base">
              <a:lnSpc>
                <a:spcPct val="90000"/>
              </a:lnSpc>
              <a:spcBef>
                <a:spcPct val="0"/>
              </a:spcBef>
              <a:spcAft>
                <a:spcPct val="0"/>
              </a:spcAft>
              <a:defRPr sz="2700" b="1" kern="1200">
                <a:solidFill>
                  <a:schemeClr val="tx1"/>
                </a:solidFill>
                <a:latin typeface="+mj-lt"/>
                <a:ea typeface="+mj-ea"/>
                <a:cs typeface="+mj-cs"/>
              </a:defRPr>
            </a:lvl1pPr>
            <a:lvl2pPr algn="l" rtl="0" fontAlgn="base">
              <a:lnSpc>
                <a:spcPct val="90000"/>
              </a:lnSpc>
              <a:spcBef>
                <a:spcPct val="0"/>
              </a:spcBef>
              <a:spcAft>
                <a:spcPct val="0"/>
              </a:spcAft>
              <a:defRPr sz="2700" b="1">
                <a:solidFill>
                  <a:schemeClr val="tx1"/>
                </a:solidFill>
                <a:latin typeface="Proxima Nova Cn Rg" panose="02000506030000020004" pitchFamily="2" charset="0"/>
              </a:defRPr>
            </a:lvl2pPr>
            <a:lvl3pPr algn="l" rtl="0" fontAlgn="base">
              <a:lnSpc>
                <a:spcPct val="90000"/>
              </a:lnSpc>
              <a:spcBef>
                <a:spcPct val="0"/>
              </a:spcBef>
              <a:spcAft>
                <a:spcPct val="0"/>
              </a:spcAft>
              <a:defRPr sz="2700" b="1">
                <a:solidFill>
                  <a:schemeClr val="tx1"/>
                </a:solidFill>
                <a:latin typeface="Proxima Nova Cn Rg" panose="02000506030000020004" pitchFamily="2" charset="0"/>
              </a:defRPr>
            </a:lvl3pPr>
            <a:lvl4pPr algn="l" rtl="0" fontAlgn="base">
              <a:lnSpc>
                <a:spcPct val="90000"/>
              </a:lnSpc>
              <a:spcBef>
                <a:spcPct val="0"/>
              </a:spcBef>
              <a:spcAft>
                <a:spcPct val="0"/>
              </a:spcAft>
              <a:defRPr sz="2700" b="1">
                <a:solidFill>
                  <a:schemeClr val="tx1"/>
                </a:solidFill>
                <a:latin typeface="Proxima Nova Cn Rg" panose="02000506030000020004" pitchFamily="2" charset="0"/>
              </a:defRPr>
            </a:lvl4pPr>
            <a:lvl5pPr algn="l" rtl="0" fontAlgn="base">
              <a:lnSpc>
                <a:spcPct val="90000"/>
              </a:lnSpc>
              <a:spcBef>
                <a:spcPct val="0"/>
              </a:spcBef>
              <a:spcAft>
                <a:spcPct val="0"/>
              </a:spcAft>
              <a:defRPr sz="2700" b="1">
                <a:solidFill>
                  <a:schemeClr val="tx1"/>
                </a:solidFill>
                <a:latin typeface="Proxima Nova Cn Rg" panose="02000506030000020004" pitchFamily="2" charset="0"/>
              </a:defRPr>
            </a:lvl5pPr>
            <a:lvl6pPr marL="342900" algn="l" rtl="0" fontAlgn="base">
              <a:lnSpc>
                <a:spcPct val="90000"/>
              </a:lnSpc>
              <a:spcBef>
                <a:spcPct val="0"/>
              </a:spcBef>
              <a:spcAft>
                <a:spcPct val="0"/>
              </a:spcAft>
              <a:defRPr sz="2700" b="1">
                <a:solidFill>
                  <a:schemeClr val="tx1"/>
                </a:solidFill>
                <a:latin typeface="Proxima Nova Cn Rg" panose="02000506030000020004" pitchFamily="2" charset="0"/>
              </a:defRPr>
            </a:lvl6pPr>
            <a:lvl7pPr marL="685800" algn="l" rtl="0" fontAlgn="base">
              <a:lnSpc>
                <a:spcPct val="90000"/>
              </a:lnSpc>
              <a:spcBef>
                <a:spcPct val="0"/>
              </a:spcBef>
              <a:spcAft>
                <a:spcPct val="0"/>
              </a:spcAft>
              <a:defRPr sz="2700" b="1">
                <a:solidFill>
                  <a:schemeClr val="tx1"/>
                </a:solidFill>
                <a:latin typeface="Proxima Nova Cn Rg" panose="02000506030000020004" pitchFamily="2" charset="0"/>
              </a:defRPr>
            </a:lvl7pPr>
            <a:lvl8pPr marL="1028700" algn="l" rtl="0" fontAlgn="base">
              <a:lnSpc>
                <a:spcPct val="90000"/>
              </a:lnSpc>
              <a:spcBef>
                <a:spcPct val="0"/>
              </a:spcBef>
              <a:spcAft>
                <a:spcPct val="0"/>
              </a:spcAft>
              <a:defRPr sz="2700" b="1">
                <a:solidFill>
                  <a:schemeClr val="tx1"/>
                </a:solidFill>
                <a:latin typeface="Proxima Nova Cn Rg" panose="02000506030000020004" pitchFamily="2" charset="0"/>
              </a:defRPr>
            </a:lvl8pPr>
            <a:lvl9pPr marL="1371600" algn="l" rtl="0" fontAlgn="base">
              <a:lnSpc>
                <a:spcPct val="90000"/>
              </a:lnSpc>
              <a:spcBef>
                <a:spcPct val="0"/>
              </a:spcBef>
              <a:spcAft>
                <a:spcPct val="0"/>
              </a:spcAft>
              <a:defRPr sz="2700" b="1">
                <a:solidFill>
                  <a:schemeClr val="tx1"/>
                </a:solidFill>
                <a:latin typeface="Proxima Nova Cn Rg" panose="02000506030000020004" pitchFamily="2" charset="0"/>
              </a:defRPr>
            </a:lvl9pPr>
          </a:lstStyle>
          <a:p>
            <a:pPr defTabSz="914400"/>
            <a:r>
              <a:rPr lang="ru-RU" b="0" dirty="0" smtClean="0"/>
              <a:t>Потребность работодателей в работниках, заявленная в службы занятости населения (чел., по данным Росстата)</a:t>
            </a:r>
            <a:endParaRPr lang="ru-RU" b="0" dirty="0"/>
          </a:p>
        </p:txBody>
      </p:sp>
    </p:spTree>
    <p:extLst>
      <p:ext uri="{BB962C8B-B14F-4D97-AF65-F5344CB8AC3E}">
        <p14:creationId xmlns:p14="http://schemas.microsoft.com/office/powerpoint/2010/main" val="32626588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Диаграмма 4">
            <a:extLst>
              <a:ext uri="{FF2B5EF4-FFF2-40B4-BE49-F238E27FC236}">
                <a16:creationId xmlns:a16="http://schemas.microsoft.com/office/drawing/2014/main" id="{208830EA-3DB5-4034-8D92-6EFA6AB4BF32}"/>
              </a:ext>
            </a:extLst>
          </p:cNvPr>
          <p:cNvGraphicFramePr/>
          <p:nvPr>
            <p:extLst>
              <p:ext uri="{D42A27DB-BD31-4B8C-83A1-F6EECF244321}">
                <p14:modId xmlns:p14="http://schemas.microsoft.com/office/powerpoint/2010/main" val="2797810214"/>
              </p:ext>
            </p:extLst>
          </p:nvPr>
        </p:nvGraphicFramePr>
        <p:xfrm>
          <a:off x="352074" y="949642"/>
          <a:ext cx="4022608" cy="361577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Диаграмма 6">
            <a:extLst>
              <a:ext uri="{FF2B5EF4-FFF2-40B4-BE49-F238E27FC236}">
                <a16:creationId xmlns:a16="http://schemas.microsoft.com/office/drawing/2014/main" id="{35DA0364-89B0-473E-87AF-D53F40C38B46}"/>
              </a:ext>
            </a:extLst>
          </p:cNvPr>
          <p:cNvGraphicFramePr/>
          <p:nvPr>
            <p:extLst>
              <p:ext uri="{D42A27DB-BD31-4B8C-83A1-F6EECF244321}">
                <p14:modId xmlns:p14="http://schemas.microsoft.com/office/powerpoint/2010/main" val="2561896293"/>
              </p:ext>
            </p:extLst>
          </p:nvPr>
        </p:nvGraphicFramePr>
        <p:xfrm>
          <a:off x="4490185" y="948941"/>
          <a:ext cx="4160081" cy="3616480"/>
        </p:xfrm>
        <a:graphic>
          <a:graphicData uri="http://schemas.openxmlformats.org/drawingml/2006/chart">
            <c:chart xmlns:c="http://schemas.openxmlformats.org/drawingml/2006/chart" xmlns:r="http://schemas.openxmlformats.org/officeDocument/2006/relationships" r:id="rId3"/>
          </a:graphicData>
        </a:graphic>
      </p:graphicFrame>
      <p:sp>
        <p:nvSpPr>
          <p:cNvPr id="8" name="Заголовок 3">
            <a:extLst>
              <a:ext uri="{FF2B5EF4-FFF2-40B4-BE49-F238E27FC236}">
                <a16:creationId xmlns:a16="http://schemas.microsoft.com/office/drawing/2014/main" id="{4F42B1A6-1E8B-4BAD-8FDC-0BD89ACAD9F8}"/>
              </a:ext>
            </a:extLst>
          </p:cNvPr>
          <p:cNvSpPr txBox="1">
            <a:spLocks/>
          </p:cNvSpPr>
          <p:nvPr/>
        </p:nvSpPr>
        <p:spPr>
          <a:xfrm>
            <a:off x="269649" y="308633"/>
            <a:ext cx="8133206" cy="295896"/>
          </a:xfrm>
          <a:prstGeom prst="rect">
            <a:avLst/>
          </a:prstGeom>
        </p:spPr>
        <p:txBody>
          <a:bodyPr vert="horz" lIns="51435" tIns="25718" rIns="51435" bIns="25718" rtlCol="0" anchor="t">
            <a:no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defTabSz="514350"/>
            <a:r>
              <a:rPr lang="ru-RU" sz="2400" dirty="0">
                <a:solidFill>
                  <a:srgbClr val="222A35"/>
                </a:solidFill>
                <a:latin typeface="Proxima Nova Cn Rg"/>
              </a:rPr>
              <a:t>Динамика спроса и предложения 2019/2020/2021, Россия</a:t>
            </a:r>
          </a:p>
        </p:txBody>
      </p:sp>
    </p:spTree>
    <p:extLst>
      <p:ext uri="{BB962C8B-B14F-4D97-AF65-F5344CB8AC3E}">
        <p14:creationId xmlns:p14="http://schemas.microsoft.com/office/powerpoint/2010/main" val="1191865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Заголовок 3">
            <a:extLst>
              <a:ext uri="{FF2B5EF4-FFF2-40B4-BE49-F238E27FC236}">
                <a16:creationId xmlns:a16="http://schemas.microsoft.com/office/drawing/2014/main" id="{DAEA090B-BED2-42AD-BB37-7B0DDC5C9BA8}"/>
              </a:ext>
            </a:extLst>
          </p:cNvPr>
          <p:cNvSpPr>
            <a:spLocks noGrp="1"/>
          </p:cNvSpPr>
          <p:nvPr>
            <p:ph type="title"/>
          </p:nvPr>
        </p:nvSpPr>
        <p:spPr>
          <a:xfrm>
            <a:off x="327378" y="192853"/>
            <a:ext cx="7976813" cy="394528"/>
          </a:xfrm>
        </p:spPr>
        <p:txBody>
          <a:bodyPr>
            <a:noAutofit/>
          </a:bodyPr>
          <a:lstStyle/>
          <a:p>
            <a:r>
              <a:rPr lang="ru-RU" sz="2325" dirty="0" smtClean="0"/>
              <a:t>Уровень конкуренции</a:t>
            </a:r>
            <a:endParaRPr lang="ru-RU" sz="2325" dirty="0"/>
          </a:p>
        </p:txBody>
      </p:sp>
      <p:graphicFrame>
        <p:nvGraphicFramePr>
          <p:cNvPr id="8" name="Диаграмма 7"/>
          <p:cNvGraphicFramePr>
            <a:graphicFrameLocks/>
          </p:cNvGraphicFramePr>
          <p:nvPr>
            <p:extLst/>
          </p:nvPr>
        </p:nvGraphicFramePr>
        <p:xfrm>
          <a:off x="327378" y="256941"/>
          <a:ext cx="7780650" cy="49128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056853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одзаголовок 4"/>
          <p:cNvSpPr>
            <a:spLocks noGrp="1"/>
          </p:cNvSpPr>
          <p:nvPr>
            <p:ph type="subTitle" idx="1"/>
          </p:nvPr>
        </p:nvSpPr>
        <p:spPr>
          <a:xfrm>
            <a:off x="354886" y="1221600"/>
            <a:ext cx="7966522" cy="3501461"/>
          </a:xfrm>
        </p:spPr>
        <p:txBody>
          <a:bodyPr/>
          <a:lstStyle/>
          <a:p>
            <a:r>
              <a:rPr lang="ru-RU" dirty="0" smtClean="0"/>
              <a:t>Шт., динамика вакансий для самозанятых, по месяцу публикации</a:t>
            </a:r>
            <a:endParaRPr lang="ru-RU" dirty="0"/>
          </a:p>
          <a:p>
            <a:endParaRPr lang="ru-RU" dirty="0"/>
          </a:p>
        </p:txBody>
      </p:sp>
      <p:sp>
        <p:nvSpPr>
          <p:cNvPr id="4" name="Заголовок 3"/>
          <p:cNvSpPr>
            <a:spLocks noGrp="1"/>
          </p:cNvSpPr>
          <p:nvPr>
            <p:ph type="title"/>
          </p:nvPr>
        </p:nvSpPr>
        <p:spPr/>
        <p:txBody>
          <a:bodyPr>
            <a:normAutofit fontScale="90000"/>
          </a:bodyPr>
          <a:lstStyle/>
          <a:p>
            <a:r>
              <a:rPr lang="ru-RU" dirty="0" smtClean="0"/>
              <a:t>Со второго полугодия 2020 ежемесячно публикуется более тысячи вакансий для </a:t>
            </a:r>
            <a:r>
              <a:rPr lang="ru-RU" dirty="0" err="1" smtClean="0"/>
              <a:t>самозанятых</a:t>
            </a:r>
            <a:r>
              <a:rPr lang="ru-RU" dirty="0" smtClean="0"/>
              <a:t>, РФ</a:t>
            </a:r>
            <a:endParaRPr lang="ru-RU" dirty="0"/>
          </a:p>
        </p:txBody>
      </p:sp>
      <p:graphicFrame>
        <p:nvGraphicFramePr>
          <p:cNvPr id="6" name="Диаграмма 5"/>
          <p:cNvGraphicFramePr>
            <a:graphicFrameLocks/>
          </p:cNvGraphicFramePr>
          <p:nvPr>
            <p:extLst/>
          </p:nvPr>
        </p:nvGraphicFramePr>
        <p:xfrm>
          <a:off x="352074" y="1599643"/>
          <a:ext cx="7969334" cy="31234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540483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одзаголовок 4"/>
          <p:cNvSpPr>
            <a:spLocks noGrp="1"/>
          </p:cNvSpPr>
          <p:nvPr>
            <p:ph type="subTitle" idx="1"/>
          </p:nvPr>
        </p:nvSpPr>
        <p:spPr>
          <a:xfrm>
            <a:off x="354886" y="1221600"/>
            <a:ext cx="7966522" cy="3501461"/>
          </a:xfrm>
        </p:spPr>
        <p:txBody>
          <a:bodyPr/>
          <a:lstStyle/>
          <a:p>
            <a:r>
              <a:rPr lang="ru-RU" dirty="0" smtClean="0"/>
              <a:t>%, динамика доли вакансий для самозанятых от общего числа, по месяцу публикации</a:t>
            </a:r>
            <a:endParaRPr lang="ru-RU" dirty="0"/>
          </a:p>
          <a:p>
            <a:endParaRPr lang="ru-RU" dirty="0"/>
          </a:p>
        </p:txBody>
      </p:sp>
      <p:sp>
        <p:nvSpPr>
          <p:cNvPr id="4" name="Заголовок 3"/>
          <p:cNvSpPr>
            <a:spLocks noGrp="1"/>
          </p:cNvSpPr>
          <p:nvPr>
            <p:ph type="title"/>
          </p:nvPr>
        </p:nvSpPr>
        <p:spPr/>
        <p:txBody>
          <a:bodyPr>
            <a:normAutofit fontScale="90000"/>
          </a:bodyPr>
          <a:lstStyle/>
          <a:p>
            <a:r>
              <a:rPr lang="ru-RU" dirty="0" smtClean="0"/>
              <a:t>Доля вакансий для самозанятых в общем рынке составляет менее 1%, но активно растёт, РФ</a:t>
            </a:r>
            <a:endParaRPr lang="ru-RU" dirty="0"/>
          </a:p>
        </p:txBody>
      </p:sp>
      <p:graphicFrame>
        <p:nvGraphicFramePr>
          <p:cNvPr id="7" name="Диаграмма 6"/>
          <p:cNvGraphicFramePr>
            <a:graphicFrameLocks/>
          </p:cNvGraphicFramePr>
          <p:nvPr>
            <p:extLst/>
          </p:nvPr>
        </p:nvGraphicFramePr>
        <p:xfrm>
          <a:off x="352074" y="1653649"/>
          <a:ext cx="7976813" cy="30694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813403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Заголовок 3">
            <a:extLst>
              <a:ext uri="{FF2B5EF4-FFF2-40B4-BE49-F238E27FC236}">
                <a16:creationId xmlns:a16="http://schemas.microsoft.com/office/drawing/2014/main" id="{DAEA090B-BED2-42AD-BB37-7B0DDC5C9BA8}"/>
              </a:ext>
            </a:extLst>
          </p:cNvPr>
          <p:cNvSpPr>
            <a:spLocks noGrp="1"/>
          </p:cNvSpPr>
          <p:nvPr>
            <p:ph type="title"/>
          </p:nvPr>
        </p:nvSpPr>
        <p:spPr>
          <a:xfrm>
            <a:off x="327378" y="192853"/>
            <a:ext cx="7976813" cy="394528"/>
          </a:xfrm>
        </p:spPr>
        <p:txBody>
          <a:bodyPr>
            <a:noAutofit/>
          </a:bodyPr>
          <a:lstStyle/>
          <a:p>
            <a:r>
              <a:rPr lang="ru-RU" sz="2325" dirty="0" smtClean="0"/>
              <a:t>Подработка, временная занятость</a:t>
            </a:r>
            <a:endParaRPr lang="ru-RU" sz="2325" dirty="0"/>
          </a:p>
        </p:txBody>
      </p:sp>
      <p:graphicFrame>
        <p:nvGraphicFramePr>
          <p:cNvPr id="5" name="Диаграмма 4">
            <a:extLst>
              <a:ext uri="{FF2B5EF4-FFF2-40B4-BE49-F238E27FC236}">
                <a16:creationId xmlns:a16="http://schemas.microsoft.com/office/drawing/2014/main" id="{27D69877-AF89-4712-9A9C-288AEEA0E66F}"/>
              </a:ext>
            </a:extLst>
          </p:cNvPr>
          <p:cNvGraphicFramePr/>
          <p:nvPr>
            <p:extLst/>
          </p:nvPr>
        </p:nvGraphicFramePr>
        <p:xfrm>
          <a:off x="109640" y="636516"/>
          <a:ext cx="7488432" cy="4343346"/>
        </p:xfrm>
        <a:graphic>
          <a:graphicData uri="http://schemas.openxmlformats.org/drawingml/2006/chart">
            <c:chart xmlns:c="http://schemas.openxmlformats.org/drawingml/2006/chart" xmlns:r="http://schemas.openxmlformats.org/officeDocument/2006/relationships" r:id="rId3"/>
          </a:graphicData>
        </a:graphic>
      </p:graphicFrame>
      <p:sp>
        <p:nvSpPr>
          <p:cNvPr id="2" name="Прямоугольник 1"/>
          <p:cNvSpPr/>
          <p:nvPr/>
        </p:nvSpPr>
        <p:spPr>
          <a:xfrm>
            <a:off x="5854791" y="2571366"/>
            <a:ext cx="3160930" cy="1954381"/>
          </a:xfrm>
          <a:prstGeom prst="rect">
            <a:avLst/>
          </a:prstGeom>
        </p:spPr>
        <p:txBody>
          <a:bodyPr wrap="square">
            <a:spAutoFit/>
          </a:bodyPr>
          <a:lstStyle/>
          <a:p>
            <a:r>
              <a:rPr lang="ru-RU" sz="1100" dirty="0">
                <a:latin typeface="Proxima Nova Lt" panose="02000506030000020004" pitchFamily="2" charset="0"/>
                <a:ea typeface="Proxima Nova"/>
                <a:cs typeface="Proxima Nova"/>
              </a:rPr>
              <a:t>Прямо сейчас подработка есть только у 8% опрошенных жителей Северо-Западного федерального округа. </a:t>
            </a:r>
            <a:endParaRPr lang="ru-RU" sz="1100" dirty="0" smtClean="0">
              <a:latin typeface="Proxima Nova Lt" panose="02000506030000020004" pitchFamily="2" charset="0"/>
              <a:ea typeface="Proxima Nova"/>
              <a:cs typeface="Proxima Nova"/>
            </a:endParaRPr>
          </a:p>
          <a:p>
            <a:r>
              <a:rPr lang="ru-RU" sz="1100" dirty="0" smtClean="0">
                <a:latin typeface="Proxima Nova Lt" panose="02000506030000020004" pitchFamily="2" charset="0"/>
                <a:ea typeface="Proxima Nova"/>
                <a:cs typeface="Proxima Nova"/>
              </a:rPr>
              <a:t>На </a:t>
            </a:r>
            <a:r>
              <a:rPr lang="ru-RU" sz="1100" dirty="0">
                <a:latin typeface="Proxima Nova Lt" panose="02000506030000020004" pitchFamily="2" charset="0"/>
                <a:ea typeface="Proxima Nova"/>
                <a:cs typeface="Proxima Nova"/>
              </a:rPr>
              <a:t>долю опрошенных </a:t>
            </a:r>
            <a:r>
              <a:rPr lang="ru-RU" sz="1100" dirty="0" smtClean="0">
                <a:latin typeface="Proxima Nova Lt" panose="02000506030000020004" pitchFamily="2" charset="0"/>
                <a:ea typeface="Proxima Nova"/>
                <a:cs typeface="Proxima Nova"/>
              </a:rPr>
              <a:t>петербуржцев </a:t>
            </a:r>
            <a:r>
              <a:rPr lang="ru-RU" sz="1100" dirty="0">
                <a:latin typeface="Proxima Nova Lt" panose="02000506030000020004" pitchFamily="2" charset="0"/>
                <a:ea typeface="Proxima Nova"/>
                <a:cs typeface="Proxima Nova"/>
              </a:rPr>
              <a:t>приходится 12% соискателей, имеющих подработку. </a:t>
            </a:r>
            <a:endParaRPr lang="ru-RU" sz="1100" dirty="0" smtClean="0">
              <a:latin typeface="Proxima Nova Lt" panose="02000506030000020004" pitchFamily="2" charset="0"/>
              <a:ea typeface="Proxima Nova"/>
              <a:cs typeface="Proxima Nova"/>
            </a:endParaRPr>
          </a:p>
          <a:p>
            <a:r>
              <a:rPr lang="ru-RU" sz="1100" dirty="0" smtClean="0">
                <a:latin typeface="Proxima Nova Lt" panose="02000506030000020004" pitchFamily="2" charset="0"/>
                <a:ea typeface="Proxima Nova"/>
                <a:cs typeface="Proxima Nova"/>
              </a:rPr>
              <a:t>При </a:t>
            </a:r>
            <a:r>
              <a:rPr lang="ru-RU" sz="1100" dirty="0">
                <a:latin typeface="Proxima Nova Lt" panose="02000506030000020004" pitchFamily="2" charset="0"/>
                <a:ea typeface="Proxima Nova"/>
                <a:cs typeface="Proxima Nova"/>
              </a:rPr>
              <a:t>этом 79% </a:t>
            </a:r>
            <a:r>
              <a:rPr lang="ru-RU" sz="1100" dirty="0" smtClean="0">
                <a:latin typeface="Proxima Nova Lt" panose="02000506030000020004" pitchFamily="2" charset="0"/>
                <a:ea typeface="Proxima Nova"/>
                <a:cs typeface="Proxima Nova"/>
              </a:rPr>
              <a:t>респондентов из Санкт-Петербурга </a:t>
            </a:r>
            <a:r>
              <a:rPr lang="ru-RU" sz="1100" dirty="0">
                <a:latin typeface="Proxima Nova Lt" panose="02000506030000020004" pitchFamily="2" charset="0"/>
                <a:ea typeface="Proxima Nova"/>
                <a:cs typeface="Proxima Nova"/>
              </a:rPr>
              <a:t>не имеют подработки, но хотели бы ее найти. </a:t>
            </a:r>
            <a:endParaRPr lang="ru-RU" sz="1100" dirty="0" smtClean="0">
              <a:latin typeface="Proxima Nova Lt" panose="02000506030000020004" pitchFamily="2" charset="0"/>
              <a:ea typeface="Proxima Nova"/>
              <a:cs typeface="Proxima Nova"/>
            </a:endParaRPr>
          </a:p>
          <a:p>
            <a:r>
              <a:rPr lang="ru-RU" sz="1100" dirty="0" smtClean="0">
                <a:latin typeface="Proxima Nova Lt" panose="02000506030000020004" pitchFamily="2" charset="0"/>
                <a:ea typeface="Proxima Nova"/>
                <a:cs typeface="Proxima Nova"/>
              </a:rPr>
              <a:t>В </a:t>
            </a:r>
            <a:r>
              <a:rPr lang="ru-RU" sz="1100" dirty="0">
                <a:latin typeface="Proxima Nova Lt" panose="02000506030000020004" pitchFamily="2" charset="0"/>
                <a:ea typeface="Proxima Nova"/>
                <a:cs typeface="Proxima Nova"/>
              </a:rPr>
              <a:t>целом по СЗФО эта цифра выше – 85% опрошенных.</a:t>
            </a:r>
            <a:endParaRPr lang="ru-RU" sz="1100" dirty="0"/>
          </a:p>
        </p:txBody>
      </p:sp>
    </p:spTree>
    <p:extLst>
      <p:ext uri="{BB962C8B-B14F-4D97-AF65-F5344CB8AC3E}">
        <p14:creationId xmlns:p14="http://schemas.microsoft.com/office/powerpoint/2010/main" val="31155315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2700CAFB-5C63-4A76-BE41-79FC6FA746E2}"/>
              </a:ext>
            </a:extLst>
          </p:cNvPr>
          <p:cNvSpPr>
            <a:spLocks noGrp="1"/>
          </p:cNvSpPr>
          <p:nvPr>
            <p:ph type="title"/>
          </p:nvPr>
        </p:nvSpPr>
        <p:spPr/>
        <p:txBody>
          <a:bodyPr>
            <a:normAutofit fontScale="90000"/>
          </a:bodyPr>
          <a:lstStyle/>
          <a:p>
            <a:r>
              <a:rPr lang="ru-RU" dirty="0"/>
              <a:t>«Соискательский» рынок труда</a:t>
            </a:r>
          </a:p>
        </p:txBody>
      </p:sp>
      <p:sp>
        <p:nvSpPr>
          <p:cNvPr id="5" name="TextBox 4"/>
          <p:cNvSpPr txBox="1"/>
          <p:nvPr/>
        </p:nvSpPr>
        <p:spPr>
          <a:xfrm>
            <a:off x="352074" y="800391"/>
            <a:ext cx="5601995" cy="4766690"/>
          </a:xfrm>
          <a:prstGeom prst="rect">
            <a:avLst/>
          </a:prstGeom>
          <a:noFill/>
        </p:spPr>
        <p:txBody>
          <a:bodyPr wrap="square" rtlCol="0">
            <a:spAutoFit/>
          </a:bodyPr>
          <a:lstStyle/>
          <a:p>
            <a:pPr marL="257168" indent="-257168" defTabSz="685783">
              <a:lnSpc>
                <a:spcPct val="150000"/>
              </a:lnSpc>
              <a:buFontTx/>
              <a:buAutoNum type="arabicPeriod"/>
            </a:pPr>
            <a:r>
              <a:rPr lang="ru-RU" sz="1350" dirty="0">
                <a:solidFill>
                  <a:srgbClr val="222A35"/>
                </a:solidFill>
                <a:latin typeface="Proxima Nova Cn Rg"/>
              </a:rPr>
              <a:t>Популярность удаленной занятости, проектной и временной работы</a:t>
            </a:r>
          </a:p>
          <a:p>
            <a:pPr marL="257168" indent="-257168" defTabSz="685783">
              <a:lnSpc>
                <a:spcPct val="150000"/>
              </a:lnSpc>
              <a:buFontTx/>
              <a:buAutoNum type="arabicPeriod"/>
            </a:pPr>
            <a:r>
              <a:rPr lang="ru-RU" sz="1350" dirty="0">
                <a:solidFill>
                  <a:srgbClr val="222A35"/>
                </a:solidFill>
                <a:latin typeface="Proxima Nova Cn Rg"/>
              </a:rPr>
              <a:t>Расширение областей для </a:t>
            </a:r>
            <a:r>
              <a:rPr lang="ru-RU" sz="1350" dirty="0" err="1">
                <a:solidFill>
                  <a:srgbClr val="222A35"/>
                </a:solidFill>
                <a:latin typeface="Proxima Nova Cn Rg"/>
              </a:rPr>
              <a:t>фриланс</a:t>
            </a:r>
            <a:r>
              <a:rPr lang="ru-RU" sz="1350" dirty="0">
                <a:solidFill>
                  <a:srgbClr val="222A35"/>
                </a:solidFill>
                <a:latin typeface="Proxima Nova Cn Rg"/>
              </a:rPr>
              <a:t>-деятельности</a:t>
            </a:r>
          </a:p>
          <a:p>
            <a:pPr marL="257168" indent="-257168" defTabSz="685783">
              <a:lnSpc>
                <a:spcPct val="150000"/>
              </a:lnSpc>
              <a:buFontTx/>
              <a:buAutoNum type="arabicPeriod"/>
            </a:pPr>
            <a:r>
              <a:rPr lang="ru-RU" sz="1350" dirty="0">
                <a:solidFill>
                  <a:srgbClr val="222A35"/>
                </a:solidFill>
                <a:latin typeface="Proxima Nova Cn Rg"/>
              </a:rPr>
              <a:t>Расширение географии </a:t>
            </a:r>
            <a:r>
              <a:rPr lang="ru-RU" sz="1350" dirty="0" err="1">
                <a:solidFill>
                  <a:srgbClr val="222A35"/>
                </a:solidFill>
                <a:latin typeface="Proxima Nova Cn Rg"/>
              </a:rPr>
              <a:t>работодательского</a:t>
            </a:r>
            <a:r>
              <a:rPr lang="ru-RU" sz="1350" dirty="0">
                <a:solidFill>
                  <a:srgbClr val="222A35"/>
                </a:solidFill>
                <a:latin typeface="Proxima Nova Cn Rg"/>
              </a:rPr>
              <a:t> поиска</a:t>
            </a:r>
          </a:p>
          <a:p>
            <a:pPr marL="257168" indent="-257168" defTabSz="685783">
              <a:lnSpc>
                <a:spcPct val="150000"/>
              </a:lnSpc>
              <a:buFontTx/>
              <a:buAutoNum type="arabicPeriod"/>
            </a:pPr>
            <a:r>
              <a:rPr lang="ru-RU" sz="1350" dirty="0">
                <a:solidFill>
                  <a:srgbClr val="222A35"/>
                </a:solidFill>
                <a:latin typeface="Proxima Nova Cn Rg"/>
              </a:rPr>
              <a:t>Выравнивание зарплат в регионах </a:t>
            </a:r>
          </a:p>
          <a:p>
            <a:pPr marL="257168" indent="-257168" defTabSz="685783">
              <a:lnSpc>
                <a:spcPct val="150000"/>
              </a:lnSpc>
              <a:buFontTx/>
              <a:buAutoNum type="arabicPeriod"/>
            </a:pPr>
            <a:r>
              <a:rPr lang="ru-RU" sz="1350" dirty="0">
                <a:solidFill>
                  <a:srgbClr val="222A35"/>
                </a:solidFill>
                <a:latin typeface="Proxima Nova Cn Rg"/>
              </a:rPr>
              <a:t>Низкая соискательская активность, </a:t>
            </a:r>
            <a:r>
              <a:rPr lang="ru-RU" sz="1350" dirty="0">
                <a:solidFill>
                  <a:srgbClr val="222A35"/>
                </a:solidFill>
                <a:latin typeface="Proxima Nova Cn Rg" panose="02000506030000020004" pitchFamily="2" charset="0"/>
              </a:rPr>
              <a:t>как следствие высокая конкуренция среди работодателей</a:t>
            </a:r>
          </a:p>
          <a:p>
            <a:pPr marL="257168" indent="-257168" defTabSz="685783">
              <a:lnSpc>
                <a:spcPct val="150000"/>
              </a:lnSpc>
              <a:buFontTx/>
              <a:buAutoNum type="arabicPeriod"/>
            </a:pPr>
            <a:r>
              <a:rPr lang="ru-RU" sz="1350" dirty="0">
                <a:solidFill>
                  <a:srgbClr val="222A35"/>
                </a:solidFill>
                <a:latin typeface="Proxima Nova Cn Rg" panose="02000506030000020004" pitchFamily="2" charset="0"/>
              </a:rPr>
              <a:t>Рост конкуренции работодателей за талантливую молодежь</a:t>
            </a:r>
          </a:p>
          <a:p>
            <a:pPr marL="257168" indent="-257168" defTabSz="685783">
              <a:lnSpc>
                <a:spcPct val="150000"/>
              </a:lnSpc>
              <a:buFontTx/>
              <a:buAutoNum type="arabicPeriod"/>
            </a:pPr>
            <a:r>
              <a:rPr lang="ru-RU" sz="1350" dirty="0">
                <a:solidFill>
                  <a:srgbClr val="222A35"/>
                </a:solidFill>
                <a:latin typeface="Proxima Nova Cn Rg" panose="02000506030000020004" pitchFamily="2" charset="0"/>
              </a:rPr>
              <a:t>Тренд на </a:t>
            </a:r>
            <a:r>
              <a:rPr lang="en-US" sz="1350" dirty="0" err="1"/>
              <a:t>Diversity&amp;Inclusion</a:t>
            </a:r>
            <a:r>
              <a:rPr lang="ru-RU" sz="1350" dirty="0"/>
              <a:t>, снижение возрастной дискриминации</a:t>
            </a:r>
            <a:endParaRPr lang="ru-RU" sz="1350" dirty="0">
              <a:solidFill>
                <a:srgbClr val="222A35"/>
              </a:solidFill>
            </a:endParaRPr>
          </a:p>
          <a:p>
            <a:pPr marL="257168" indent="-257168" defTabSz="685783">
              <a:lnSpc>
                <a:spcPct val="150000"/>
              </a:lnSpc>
              <a:buFontTx/>
              <a:buAutoNum type="arabicPeriod"/>
            </a:pPr>
            <a:r>
              <a:rPr lang="ru-RU" sz="1350" dirty="0">
                <a:solidFill>
                  <a:srgbClr val="222A35"/>
                </a:solidFill>
                <a:latin typeface="Proxima Nova Cn Rg" panose="02000506030000020004" pitchFamily="2" charset="0"/>
              </a:rPr>
              <a:t>Увеличивается значимость заботы компании о сотруднике: образование, здоровье, тренд на </a:t>
            </a:r>
            <a:r>
              <a:rPr lang="en-US" sz="1350" dirty="0">
                <a:solidFill>
                  <a:srgbClr val="222A35"/>
                </a:solidFill>
                <a:latin typeface="Proxima Nova Cn Rg" panose="02000506030000020004" pitchFamily="2" charset="0"/>
              </a:rPr>
              <a:t>well-being </a:t>
            </a:r>
            <a:endParaRPr lang="ru-RU" sz="1350" dirty="0" smtClean="0">
              <a:solidFill>
                <a:srgbClr val="222A35"/>
              </a:solidFill>
              <a:latin typeface="Proxima Nova Cn Rg" panose="02000506030000020004" pitchFamily="2" charset="0"/>
            </a:endParaRPr>
          </a:p>
          <a:p>
            <a:pPr marL="257168" indent="-257168" defTabSz="685783">
              <a:lnSpc>
                <a:spcPct val="150000"/>
              </a:lnSpc>
              <a:buFontTx/>
              <a:buAutoNum type="arabicPeriod"/>
            </a:pPr>
            <a:r>
              <a:rPr lang="ru-RU" sz="1350" dirty="0" smtClean="0"/>
              <a:t>Вложения </a:t>
            </a:r>
            <a:r>
              <a:rPr lang="ru-RU" sz="1350" dirty="0"/>
              <a:t>в HR становятся стратегическими (рост затрат на </a:t>
            </a:r>
            <a:r>
              <a:rPr lang="ru-RU" sz="1350" dirty="0" err="1"/>
              <a:t>найм</a:t>
            </a:r>
            <a:r>
              <a:rPr lang="ru-RU" sz="1350" dirty="0"/>
              <a:t>, </a:t>
            </a:r>
            <a:r>
              <a:rPr lang="ru-RU" sz="1350" dirty="0" err="1"/>
              <a:t>онбординг</a:t>
            </a:r>
            <a:r>
              <a:rPr lang="ru-RU" sz="1350" dirty="0"/>
              <a:t>, удержание персонала, сохранение и рост производительности труда</a:t>
            </a:r>
            <a:r>
              <a:rPr lang="ru-RU" sz="1350" dirty="0" smtClean="0"/>
              <a:t>). Бум </a:t>
            </a:r>
            <a:r>
              <a:rPr lang="en-US" sz="1350" dirty="0" smtClean="0"/>
              <a:t>HR</a:t>
            </a:r>
            <a:r>
              <a:rPr lang="ru-RU" sz="1350" dirty="0" smtClean="0"/>
              <a:t>-технологий</a:t>
            </a:r>
            <a:endParaRPr lang="ru-RU" sz="1350" dirty="0"/>
          </a:p>
          <a:p>
            <a:pPr marL="257168" indent="-257168" defTabSz="685783">
              <a:lnSpc>
                <a:spcPct val="150000"/>
              </a:lnSpc>
              <a:buFontTx/>
              <a:buAutoNum type="arabicPeriod"/>
            </a:pPr>
            <a:endParaRPr lang="ru-RU" sz="1350" dirty="0">
              <a:solidFill>
                <a:srgbClr val="222A35"/>
              </a:solidFill>
              <a:latin typeface="Proxima Nova Cn Rg" panose="02000506030000020004" pitchFamily="2" charset="0"/>
            </a:endParaRPr>
          </a:p>
          <a:p>
            <a:pPr marL="257168" indent="-257168" defTabSz="685783">
              <a:lnSpc>
                <a:spcPct val="150000"/>
              </a:lnSpc>
              <a:buFontTx/>
              <a:buAutoNum type="arabicPeriod"/>
            </a:pPr>
            <a:endParaRPr lang="ru-RU" sz="1350" dirty="0">
              <a:solidFill>
                <a:srgbClr val="222A35"/>
              </a:solidFill>
              <a:latin typeface="Proxima Nova Cn Rg"/>
            </a:endParaRPr>
          </a:p>
        </p:txBody>
      </p:sp>
      <p:pic>
        <p:nvPicPr>
          <p:cNvPr id="2" name="Рисунок 1"/>
          <p:cNvPicPr>
            <a:picLocks noChangeAspect="1"/>
          </p:cNvPicPr>
          <p:nvPr/>
        </p:nvPicPr>
        <p:blipFill rotWithShape="1">
          <a:blip r:embed="rId3"/>
          <a:srcRect l="40930"/>
          <a:stretch/>
        </p:blipFill>
        <p:spPr>
          <a:xfrm>
            <a:off x="6084168" y="1"/>
            <a:ext cx="3059832" cy="5143500"/>
          </a:xfrm>
          <a:prstGeom prst="rect">
            <a:avLst/>
          </a:prstGeom>
        </p:spPr>
      </p:pic>
      <p:pic>
        <p:nvPicPr>
          <p:cNvPr id="7" name="Imag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23291" y="195486"/>
            <a:ext cx="324036" cy="324036"/>
          </a:xfrm>
          <a:prstGeom prst="rect">
            <a:avLst/>
          </a:prstGeom>
        </p:spPr>
      </p:pic>
    </p:spTree>
    <p:extLst>
      <p:ext uri="{BB962C8B-B14F-4D97-AF65-F5344CB8AC3E}">
        <p14:creationId xmlns:p14="http://schemas.microsoft.com/office/powerpoint/2010/main" val="8013055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20ECF6D5-9208-CA43-AA5E-B6A6EB617B4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50007"/>
            <a:ext cx="9314121" cy="5193507"/>
          </a:xfrm>
          <a:prstGeom prst="rect">
            <a:avLst/>
          </a:prstGeom>
        </p:spPr>
      </p:pic>
      <p:sp>
        <p:nvSpPr>
          <p:cNvPr id="9" name="Rectangle"/>
          <p:cNvSpPr/>
          <p:nvPr/>
        </p:nvSpPr>
        <p:spPr>
          <a:xfrm>
            <a:off x="0" y="-50006"/>
            <a:ext cx="9314121" cy="5193507"/>
          </a:xfrm>
          <a:prstGeom prst="rect">
            <a:avLst/>
          </a:prstGeom>
          <a:solidFill>
            <a:srgbClr val="D6001C">
              <a:alpha val="80000"/>
            </a:srgbClr>
          </a:solidFill>
          <a:ln w="12700">
            <a:miter lim="400000"/>
          </a:ln>
        </p:spPr>
        <p:txBody>
          <a:bodyPr lIns="53578" tIns="53578" rIns="53578" bIns="53578" anchor="ctr"/>
          <a:lstStyle/>
          <a:p>
            <a:pPr defTabSz="685800">
              <a:defRPr sz="3000" b="0">
                <a:latin typeface="+mn-lt"/>
                <a:ea typeface="+mn-ea"/>
                <a:cs typeface="+mn-cs"/>
                <a:sym typeface="Helvetica Neue Medium"/>
              </a:defRPr>
            </a:pPr>
            <a:endParaRPr sz="2250">
              <a:solidFill>
                <a:srgbClr val="222A35"/>
              </a:solidFill>
              <a:latin typeface="Proxima Nova Cn Rg"/>
              <a:sym typeface="Helvetica Neue Medium"/>
            </a:endParaRPr>
          </a:p>
        </p:txBody>
      </p:sp>
      <p:sp>
        <p:nvSpPr>
          <p:cNvPr id="6" name="Заголовок 1"/>
          <p:cNvSpPr txBox="1">
            <a:spLocks/>
          </p:cNvSpPr>
          <p:nvPr/>
        </p:nvSpPr>
        <p:spPr bwMode="auto">
          <a:xfrm>
            <a:off x="384767" y="1610082"/>
            <a:ext cx="8929354" cy="1389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b" anchorCtr="0" compatLnSpc="1">
            <a:prstTxWarp prst="textNoShape">
              <a:avLst/>
            </a:prstTxWarp>
            <a:normAutofit/>
          </a:bodyPr>
          <a:lstStyle>
            <a:lvl1pPr algn="ctr" rtl="0" fontAlgn="base">
              <a:lnSpc>
                <a:spcPct val="90000"/>
              </a:lnSpc>
              <a:spcBef>
                <a:spcPct val="0"/>
              </a:spcBef>
              <a:spcAft>
                <a:spcPct val="0"/>
              </a:spcAft>
              <a:defRPr sz="6000" b="1" kern="1200">
                <a:solidFill>
                  <a:schemeClr val="tx1"/>
                </a:solidFill>
                <a:latin typeface="+mj-lt"/>
                <a:ea typeface="+mj-ea"/>
                <a:cs typeface="+mj-cs"/>
              </a:defRPr>
            </a:lvl1pPr>
            <a:lvl2pPr algn="l" rtl="0" fontAlgn="base">
              <a:lnSpc>
                <a:spcPct val="90000"/>
              </a:lnSpc>
              <a:spcBef>
                <a:spcPct val="0"/>
              </a:spcBef>
              <a:spcAft>
                <a:spcPct val="0"/>
              </a:spcAft>
              <a:defRPr sz="3600" b="1">
                <a:solidFill>
                  <a:schemeClr val="tx1"/>
                </a:solidFill>
                <a:latin typeface="Proxima Nova Cn Rg" panose="02000506030000020004" pitchFamily="2" charset="0"/>
              </a:defRPr>
            </a:lvl2pPr>
            <a:lvl3pPr algn="l" rtl="0" fontAlgn="base">
              <a:lnSpc>
                <a:spcPct val="90000"/>
              </a:lnSpc>
              <a:spcBef>
                <a:spcPct val="0"/>
              </a:spcBef>
              <a:spcAft>
                <a:spcPct val="0"/>
              </a:spcAft>
              <a:defRPr sz="3600" b="1">
                <a:solidFill>
                  <a:schemeClr val="tx1"/>
                </a:solidFill>
                <a:latin typeface="Proxima Nova Cn Rg" panose="02000506030000020004" pitchFamily="2" charset="0"/>
              </a:defRPr>
            </a:lvl3pPr>
            <a:lvl4pPr algn="l" rtl="0" fontAlgn="base">
              <a:lnSpc>
                <a:spcPct val="90000"/>
              </a:lnSpc>
              <a:spcBef>
                <a:spcPct val="0"/>
              </a:spcBef>
              <a:spcAft>
                <a:spcPct val="0"/>
              </a:spcAft>
              <a:defRPr sz="3600" b="1">
                <a:solidFill>
                  <a:schemeClr val="tx1"/>
                </a:solidFill>
                <a:latin typeface="Proxima Nova Cn Rg" panose="02000506030000020004" pitchFamily="2" charset="0"/>
              </a:defRPr>
            </a:lvl4pPr>
            <a:lvl5pPr algn="l" rtl="0" fontAlgn="base">
              <a:lnSpc>
                <a:spcPct val="90000"/>
              </a:lnSpc>
              <a:spcBef>
                <a:spcPct val="0"/>
              </a:spcBef>
              <a:spcAft>
                <a:spcPct val="0"/>
              </a:spcAft>
              <a:defRPr sz="3600" b="1">
                <a:solidFill>
                  <a:schemeClr val="tx1"/>
                </a:solidFill>
                <a:latin typeface="Proxima Nova Cn Rg" panose="02000506030000020004" pitchFamily="2" charset="0"/>
              </a:defRPr>
            </a:lvl5pPr>
            <a:lvl6pPr marL="457200" algn="l" rtl="0" fontAlgn="base">
              <a:lnSpc>
                <a:spcPct val="90000"/>
              </a:lnSpc>
              <a:spcBef>
                <a:spcPct val="0"/>
              </a:spcBef>
              <a:spcAft>
                <a:spcPct val="0"/>
              </a:spcAft>
              <a:defRPr sz="3600" b="1">
                <a:solidFill>
                  <a:schemeClr val="tx1"/>
                </a:solidFill>
                <a:latin typeface="Proxima Nova Cn Rg" panose="02000506030000020004" pitchFamily="2" charset="0"/>
              </a:defRPr>
            </a:lvl6pPr>
            <a:lvl7pPr marL="914400" algn="l" rtl="0" fontAlgn="base">
              <a:lnSpc>
                <a:spcPct val="90000"/>
              </a:lnSpc>
              <a:spcBef>
                <a:spcPct val="0"/>
              </a:spcBef>
              <a:spcAft>
                <a:spcPct val="0"/>
              </a:spcAft>
              <a:defRPr sz="3600" b="1">
                <a:solidFill>
                  <a:schemeClr val="tx1"/>
                </a:solidFill>
                <a:latin typeface="Proxima Nova Cn Rg" panose="02000506030000020004" pitchFamily="2" charset="0"/>
              </a:defRPr>
            </a:lvl7pPr>
            <a:lvl8pPr marL="1371600" algn="l" rtl="0" fontAlgn="base">
              <a:lnSpc>
                <a:spcPct val="90000"/>
              </a:lnSpc>
              <a:spcBef>
                <a:spcPct val="0"/>
              </a:spcBef>
              <a:spcAft>
                <a:spcPct val="0"/>
              </a:spcAft>
              <a:defRPr sz="3600" b="1">
                <a:solidFill>
                  <a:schemeClr val="tx1"/>
                </a:solidFill>
                <a:latin typeface="Proxima Nova Cn Rg" panose="02000506030000020004" pitchFamily="2" charset="0"/>
              </a:defRPr>
            </a:lvl8pPr>
            <a:lvl9pPr marL="1828800" algn="l" rtl="0" fontAlgn="base">
              <a:lnSpc>
                <a:spcPct val="90000"/>
              </a:lnSpc>
              <a:spcBef>
                <a:spcPct val="0"/>
              </a:spcBef>
              <a:spcAft>
                <a:spcPct val="0"/>
              </a:spcAft>
              <a:defRPr sz="3600" b="1">
                <a:solidFill>
                  <a:schemeClr val="tx1"/>
                </a:solidFill>
                <a:latin typeface="Proxima Nova Cn Rg" panose="02000506030000020004" pitchFamily="2" charset="0"/>
              </a:defRPr>
            </a:lvl9pPr>
          </a:lstStyle>
          <a:p>
            <a:r>
              <a:rPr lang="ru-RU" sz="3400" dirty="0">
                <a:solidFill>
                  <a:schemeClr val="bg1"/>
                </a:solidFill>
              </a:rPr>
              <a:t>СЗН для </a:t>
            </a:r>
            <a:r>
              <a:rPr lang="ru-RU" sz="3400" dirty="0" smtClean="0">
                <a:solidFill>
                  <a:schemeClr val="bg1"/>
                </a:solidFill>
              </a:rPr>
              <a:t>работодателей</a:t>
            </a:r>
            <a:endParaRPr lang="ru-RU" sz="3400" dirty="0">
              <a:solidFill>
                <a:schemeClr val="bg1"/>
              </a:solidFill>
            </a:endParaRPr>
          </a:p>
        </p:txBody>
      </p:sp>
      <p:pic>
        <p:nvPicPr>
          <p:cNvPr id="10" name="Рисунок 9">
            <a:extLst>
              <a:ext uri="{FF2B5EF4-FFF2-40B4-BE49-F238E27FC236}">
                <a16:creationId xmlns:a16="http://schemas.microsoft.com/office/drawing/2014/main" id="{71090C94-E8E5-4410-B4B6-83975D5970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3896" y="248575"/>
            <a:ext cx="339437" cy="339437"/>
          </a:xfrm>
          <a:prstGeom prst="rect">
            <a:avLst/>
          </a:prstGeom>
        </p:spPr>
      </p:pic>
    </p:spTree>
    <p:extLst>
      <p:ext uri="{BB962C8B-B14F-4D97-AF65-F5344CB8AC3E}">
        <p14:creationId xmlns:p14="http://schemas.microsoft.com/office/powerpoint/2010/main" val="28410578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id="{1843C4A7-61FE-4B74-823D-7F1A1A80CBBC}"/>
              </a:ext>
            </a:extLst>
          </p:cNvPr>
          <p:cNvSpPr>
            <a:spLocks noGrp="1"/>
          </p:cNvSpPr>
          <p:nvPr>
            <p:ph type="title"/>
          </p:nvPr>
        </p:nvSpPr>
        <p:spPr>
          <a:xfrm>
            <a:off x="305846" y="251534"/>
            <a:ext cx="3802028" cy="702078"/>
          </a:xfrm>
        </p:spPr>
        <p:txBody>
          <a:bodyPr>
            <a:noAutofit/>
          </a:bodyPr>
          <a:lstStyle/>
          <a:p>
            <a:r>
              <a:rPr lang="ru-RU" sz="2400" dirty="0" smtClean="0"/>
              <a:t>Изменения неизбежны</a:t>
            </a:r>
            <a:endParaRPr lang="ru-RU" sz="2400" dirty="0"/>
          </a:p>
        </p:txBody>
      </p:sp>
      <p:pic>
        <p:nvPicPr>
          <p:cNvPr id="3" name="Рисунок 2"/>
          <p:cNvPicPr>
            <a:picLocks noGrp="1" noChangeAspect="1"/>
          </p:cNvPicPr>
          <p:nvPr>
            <p:ph type="pic" sz="quarter" idx="23"/>
          </p:nvPr>
        </p:nvPicPr>
        <p:blipFill rotWithShape="1">
          <a:blip r:embed="rId3">
            <a:extLst>
              <a:ext uri="{28A0092B-C50C-407E-A947-70E740481C1C}">
                <a14:useLocalDpi xmlns:a14="http://schemas.microsoft.com/office/drawing/2010/main" val="0"/>
              </a:ext>
            </a:extLst>
          </a:blip>
          <a:srcRect l="11745" r="29109"/>
          <a:stretch/>
        </p:blipFill>
        <p:spPr/>
      </p:pic>
    </p:spTree>
    <p:extLst>
      <p:ext uri="{BB962C8B-B14F-4D97-AF65-F5344CB8AC3E}">
        <p14:creationId xmlns:p14="http://schemas.microsoft.com/office/powerpoint/2010/main" val="6525742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867909A4-0D8E-4769-AAEC-BDC5C2E12594}"/>
              </a:ext>
            </a:extLst>
          </p:cNvPr>
          <p:cNvSpPr>
            <a:spLocks noGrp="1"/>
          </p:cNvSpPr>
          <p:nvPr>
            <p:ph type="title"/>
          </p:nvPr>
        </p:nvSpPr>
        <p:spPr>
          <a:xfrm>
            <a:off x="352074" y="422028"/>
            <a:ext cx="7976813" cy="394528"/>
          </a:xfrm>
        </p:spPr>
        <p:txBody>
          <a:bodyPr>
            <a:noAutofit/>
          </a:bodyPr>
          <a:lstStyle/>
          <a:p>
            <a:r>
              <a:rPr lang="ru-RU" dirty="0" smtClean="0"/>
              <a:t>Новые подходы. </a:t>
            </a:r>
            <a:r>
              <a:rPr lang="ru-RU" dirty="0" smtClean="0"/>
              <a:t>ЦЗН </a:t>
            </a:r>
            <a:r>
              <a:rPr lang="ru-RU" dirty="0"/>
              <a:t>г. Москвы</a:t>
            </a:r>
          </a:p>
        </p:txBody>
      </p:sp>
      <p:sp>
        <p:nvSpPr>
          <p:cNvPr id="13" name="Прямоугольник 12">
            <a:extLst>
              <a:ext uri="{FF2B5EF4-FFF2-40B4-BE49-F238E27FC236}">
                <a16:creationId xmlns:a16="http://schemas.microsoft.com/office/drawing/2014/main" id="{48C11AD5-B70E-C044-A09E-9DADE3CAB2CC}"/>
              </a:ext>
            </a:extLst>
          </p:cNvPr>
          <p:cNvSpPr/>
          <p:nvPr/>
        </p:nvSpPr>
        <p:spPr>
          <a:xfrm>
            <a:off x="384540" y="929349"/>
            <a:ext cx="7911879" cy="3554819"/>
          </a:xfrm>
          <a:prstGeom prst="rect">
            <a:avLst/>
          </a:prstGeom>
        </p:spPr>
        <p:txBody>
          <a:bodyPr wrap="square">
            <a:spAutoFit/>
          </a:bodyPr>
          <a:lstStyle/>
          <a:p>
            <a:pPr marL="214313" indent="-214313" defTabSz="685800">
              <a:lnSpc>
                <a:spcPct val="150000"/>
              </a:lnSpc>
              <a:buFont typeface="Arial" panose="020B0604020202020204" pitchFamily="34" charset="0"/>
              <a:buChar char="•"/>
            </a:pPr>
            <a:r>
              <a:rPr lang="ru-RU" sz="1350" dirty="0">
                <a:solidFill>
                  <a:srgbClr val="000000"/>
                </a:solidFill>
                <a:latin typeface="Proxima Nova Cn Rg" panose="02000506030000020004" pitchFamily="2" charset="0"/>
              </a:rPr>
              <a:t>Партнерство с 2014 года</a:t>
            </a:r>
          </a:p>
          <a:p>
            <a:pPr marL="214313" indent="-214313" defTabSz="685800">
              <a:lnSpc>
                <a:spcPct val="150000"/>
              </a:lnSpc>
              <a:buFont typeface="Arial" panose="020B0604020202020204" pitchFamily="34" charset="0"/>
              <a:buChar char="•"/>
            </a:pPr>
            <a:r>
              <a:rPr lang="ru-RU" sz="1350" dirty="0">
                <a:solidFill>
                  <a:srgbClr val="000000"/>
                </a:solidFill>
                <a:latin typeface="Proxima Nova Cn Rg" panose="02000506030000020004" pitchFamily="2" charset="0"/>
              </a:rPr>
              <a:t>Подписано соглашение о сотрудничестве</a:t>
            </a:r>
          </a:p>
          <a:p>
            <a:pPr marL="214313" indent="-214313" defTabSz="685800">
              <a:lnSpc>
                <a:spcPct val="150000"/>
              </a:lnSpc>
              <a:buFont typeface="Arial" panose="020B0604020202020204" pitchFamily="34" charset="0"/>
              <a:buChar char="•"/>
            </a:pPr>
            <a:r>
              <a:rPr lang="ru-RU" sz="1350" dirty="0">
                <a:solidFill>
                  <a:srgbClr val="000000"/>
                </a:solidFill>
                <a:latin typeface="Proxima Nova Cn Rg" panose="02000506030000020004" pitchFamily="2" charset="0"/>
              </a:rPr>
              <a:t>Утверждена и запущена единая форма резюме (одинаковая у </a:t>
            </a:r>
            <a:r>
              <a:rPr lang="en-US" sz="1350" dirty="0">
                <a:solidFill>
                  <a:srgbClr val="000000"/>
                </a:solidFill>
                <a:latin typeface="Proxima Nova Cn Rg" panose="02000506030000020004" pitchFamily="2" charset="0"/>
              </a:rPr>
              <a:t>hh.ru</a:t>
            </a:r>
            <a:r>
              <a:rPr lang="ru-RU" sz="1350" dirty="0">
                <a:solidFill>
                  <a:srgbClr val="000000"/>
                </a:solidFill>
                <a:latin typeface="Proxima Nova Cn Rg" panose="02000506030000020004" pitchFamily="2" charset="0"/>
              </a:rPr>
              <a:t> и ЦЗН)</a:t>
            </a:r>
          </a:p>
          <a:p>
            <a:pPr marL="214313" indent="-214313" defTabSz="685800">
              <a:lnSpc>
                <a:spcPct val="150000"/>
              </a:lnSpc>
              <a:buFont typeface="Arial" panose="020B0604020202020204" pitchFamily="34" charset="0"/>
              <a:buChar char="•"/>
            </a:pPr>
            <a:r>
              <a:rPr lang="ru-RU" sz="1350" dirty="0">
                <a:solidFill>
                  <a:srgbClr val="000000"/>
                </a:solidFill>
                <a:latin typeface="Proxima Nova Cn Rg" panose="02000506030000020004" pitchFamily="2" charset="0"/>
              </a:rPr>
              <a:t>Налажен регулярный обмен данными о рынке труда и экспертизой по карьерным вопросам</a:t>
            </a:r>
          </a:p>
          <a:p>
            <a:pPr marL="214313" indent="-214313" defTabSz="685800">
              <a:lnSpc>
                <a:spcPct val="150000"/>
              </a:lnSpc>
              <a:buFont typeface="Arial" panose="020B0604020202020204" pitchFamily="34" charset="0"/>
              <a:buChar char="•"/>
            </a:pPr>
            <a:r>
              <a:rPr lang="ru-RU" sz="1350" dirty="0">
                <a:solidFill>
                  <a:srgbClr val="000000"/>
                </a:solidFill>
                <a:latin typeface="Proxima Nova Cn Rg" panose="02000506030000020004" pitchFamily="2" charset="0"/>
              </a:rPr>
              <a:t>Настроена </a:t>
            </a:r>
            <a:r>
              <a:rPr lang="ru-RU" sz="1350" dirty="0">
                <a:solidFill>
                  <a:srgbClr val="000000"/>
                </a:solidFill>
                <a:latin typeface="Proxima Nova Cn Rg" panose="02000506030000020004" pitchFamily="2" charset="0"/>
                <a:hlinkClick r:id="rId2"/>
              </a:rPr>
              <a:t>трансляция вакансий</a:t>
            </a:r>
            <a:endParaRPr lang="ru-RU" sz="1350" dirty="0">
              <a:solidFill>
                <a:srgbClr val="000000"/>
              </a:solidFill>
              <a:latin typeface="Proxima Nova Cn Rg" panose="02000506030000020004" pitchFamily="2" charset="0"/>
            </a:endParaRPr>
          </a:p>
          <a:p>
            <a:pPr marL="214313" indent="-214313" defTabSz="685800">
              <a:lnSpc>
                <a:spcPct val="150000"/>
              </a:lnSpc>
              <a:buFont typeface="Arial" panose="020B0604020202020204" pitchFamily="34" charset="0"/>
              <a:buChar char="•"/>
            </a:pPr>
            <a:r>
              <a:rPr lang="en-US" sz="1350" dirty="0">
                <a:solidFill>
                  <a:srgbClr val="000000"/>
                </a:solidFill>
                <a:latin typeface="Proxima Nova Cn Rg" panose="02000506030000020004" pitchFamily="2" charset="0"/>
                <a:hlinkClick r:id="rId3"/>
              </a:rPr>
              <a:t>PR</a:t>
            </a:r>
            <a:r>
              <a:rPr lang="ru-RU" sz="1350" dirty="0">
                <a:solidFill>
                  <a:srgbClr val="000000"/>
                </a:solidFill>
                <a:latin typeface="Proxima Nova Cn Rg" panose="02000506030000020004" pitchFamily="2" charset="0"/>
              </a:rPr>
              <a:t> и участие в мероприятиях</a:t>
            </a:r>
          </a:p>
          <a:p>
            <a:pPr marL="214313" indent="-214313" defTabSz="685800">
              <a:lnSpc>
                <a:spcPct val="150000"/>
              </a:lnSpc>
              <a:buFont typeface="Arial" panose="020B0604020202020204" pitchFamily="34" charset="0"/>
              <a:buChar char="•"/>
            </a:pPr>
            <a:r>
              <a:rPr lang="ru-RU" sz="1350" dirty="0">
                <a:solidFill>
                  <a:srgbClr val="000000"/>
                </a:solidFill>
                <a:latin typeface="Proxima Nova Cn Rg" panose="02000506030000020004" pitchFamily="2" charset="0"/>
              </a:rPr>
              <a:t>Совместное участие в Форуме социальных инноваций регионов 2019</a:t>
            </a:r>
          </a:p>
          <a:p>
            <a:pPr marL="214313" indent="-214313" defTabSz="685800">
              <a:lnSpc>
                <a:spcPct val="150000"/>
              </a:lnSpc>
              <a:buFont typeface="Arial" panose="020B0604020202020204" pitchFamily="34" charset="0"/>
              <a:buChar char="•"/>
            </a:pPr>
            <a:r>
              <a:rPr lang="ru-RU" sz="1350" dirty="0">
                <a:solidFill>
                  <a:srgbClr val="000000"/>
                </a:solidFill>
                <a:latin typeface="Proxima Nova Cn Rg" panose="02000506030000020004" pitchFamily="2" charset="0"/>
              </a:rPr>
              <a:t>В сентябре 2020 проведено обучение консультантов центров занятости по работе с </a:t>
            </a:r>
            <a:r>
              <a:rPr lang="en-US" sz="1350" dirty="0">
                <a:solidFill>
                  <a:srgbClr val="000000"/>
                </a:solidFill>
                <a:latin typeface="Proxima Nova Cn Rg" panose="02000506030000020004" pitchFamily="2" charset="0"/>
              </a:rPr>
              <a:t>hh.ru</a:t>
            </a:r>
            <a:r>
              <a:rPr lang="ru-RU" sz="1350" dirty="0">
                <a:solidFill>
                  <a:srgbClr val="000000"/>
                </a:solidFill>
                <a:latin typeface="Proxima Nova Cn Rg" panose="02000506030000020004" pitchFamily="2" charset="0"/>
              </a:rPr>
              <a:t> и соискателями</a:t>
            </a:r>
          </a:p>
          <a:p>
            <a:pPr marL="214313" indent="-214313" defTabSz="685800">
              <a:lnSpc>
                <a:spcPct val="150000"/>
              </a:lnSpc>
              <a:buFont typeface="Arial" panose="020B0604020202020204" pitchFamily="34" charset="0"/>
              <a:buChar char="•"/>
            </a:pPr>
            <a:r>
              <a:rPr lang="ru-RU" sz="1350" dirty="0">
                <a:solidFill>
                  <a:srgbClr val="000000"/>
                </a:solidFill>
                <a:latin typeface="Proxima Nova Cn Rg" panose="02000506030000020004" pitchFamily="2" charset="0"/>
              </a:rPr>
              <a:t>Сделано масштабное исследование рынка труда людей 45+ (совместно с ВЦИОМ)</a:t>
            </a:r>
          </a:p>
          <a:p>
            <a:pPr marL="214313" indent="-214313" defTabSz="685800">
              <a:lnSpc>
                <a:spcPct val="150000"/>
              </a:lnSpc>
              <a:buFont typeface="Arial" panose="020B0604020202020204" pitchFamily="34" charset="0"/>
              <a:buChar char="•"/>
            </a:pPr>
            <a:r>
              <a:rPr lang="ru-RU" sz="1350" dirty="0">
                <a:solidFill>
                  <a:srgbClr val="000000"/>
                </a:solidFill>
                <a:latin typeface="Proxima Nova Cn Rg" panose="02000506030000020004" pitchFamily="2" charset="0"/>
              </a:rPr>
              <a:t>Консультантам ЦЗН предоставлен льготный корпоративный доступ на </a:t>
            </a:r>
            <a:r>
              <a:rPr lang="en-US" sz="1350" dirty="0">
                <a:solidFill>
                  <a:srgbClr val="000000"/>
                </a:solidFill>
                <a:latin typeface="Proxima Nova Cn Rg" panose="02000506030000020004" pitchFamily="2" charset="0"/>
              </a:rPr>
              <a:t>hh.ru </a:t>
            </a:r>
            <a:r>
              <a:rPr lang="ru-RU" sz="1350" dirty="0">
                <a:solidFill>
                  <a:srgbClr val="000000"/>
                </a:solidFill>
                <a:latin typeface="Proxima Nova Cn Rg" panose="02000506030000020004" pitchFamily="2" charset="0"/>
              </a:rPr>
              <a:t>для работы с соискателями</a:t>
            </a:r>
          </a:p>
          <a:p>
            <a:pPr defTabSz="685800">
              <a:lnSpc>
                <a:spcPct val="150000"/>
              </a:lnSpc>
            </a:pPr>
            <a:endParaRPr lang="ru-RU" sz="1500" dirty="0">
              <a:solidFill>
                <a:srgbClr val="000000"/>
              </a:solidFill>
              <a:latin typeface="Proxima Nova Cn Rg" panose="02000506030000020004" pitchFamily="2" charset="0"/>
            </a:endParaRPr>
          </a:p>
        </p:txBody>
      </p:sp>
      <p:sp>
        <p:nvSpPr>
          <p:cNvPr id="5" name="Прямоугольник 4"/>
          <p:cNvSpPr/>
          <p:nvPr/>
        </p:nvSpPr>
        <p:spPr>
          <a:xfrm>
            <a:off x="256090" y="4247439"/>
            <a:ext cx="8725350" cy="784830"/>
          </a:xfrm>
          <a:prstGeom prst="rect">
            <a:avLst/>
          </a:prstGeom>
        </p:spPr>
        <p:txBody>
          <a:bodyPr wrap="square">
            <a:spAutoFit/>
          </a:bodyPr>
          <a:lstStyle/>
          <a:p>
            <a:r>
              <a:rPr lang="ru-RU" sz="1200" i="1" dirty="0" smtClean="0">
                <a:latin typeface="Proxima Nova Cn Rg" panose="02000506030000020004" pitchFamily="2" charset="0"/>
              </a:rPr>
              <a:t>«Сейчас </a:t>
            </a:r>
            <a:r>
              <a:rPr lang="ru-RU" sz="1200" i="1" dirty="0">
                <a:latin typeface="Proxima Nova Cn Rg" panose="02000506030000020004" pitchFamily="2" charset="0"/>
              </a:rPr>
              <a:t>же наша ключевая задача — это обеспечить максимальную помощь в поиске работы и скорейшем трудоустройстве мотивированным соискателям. Именно поэтому </a:t>
            </a:r>
            <a:r>
              <a:rPr lang="ru-RU" sz="1200" b="1" i="1" dirty="0">
                <a:latin typeface="Proxima Nova Cn Rg" panose="02000506030000020004" pitchFamily="2" charset="0"/>
              </a:rPr>
              <a:t>мы используем все возможности</a:t>
            </a:r>
            <a:r>
              <a:rPr lang="ru-RU" sz="1200" i="1" dirty="0">
                <a:latin typeface="Proxima Nova Cn Rg" panose="02000506030000020004" pitchFamily="2" charset="0"/>
              </a:rPr>
              <a:t> и активно развиваем такого рода сотрудничество»</a:t>
            </a:r>
            <a:r>
              <a:rPr lang="ru-RU" sz="1200" dirty="0">
                <a:latin typeface="Proxima Nova Cn Rg" panose="02000506030000020004" pitchFamily="2" charset="0"/>
              </a:rPr>
              <a:t>, — отметил </a:t>
            </a:r>
            <a:r>
              <a:rPr lang="ru-RU" sz="1200" b="1" dirty="0">
                <a:latin typeface="Proxima Nova Cn Rg" panose="02000506030000020004" pitchFamily="2" charset="0"/>
              </a:rPr>
              <a:t>Роман </a:t>
            </a:r>
            <a:r>
              <a:rPr lang="ru-RU" sz="1200" b="1" dirty="0" err="1">
                <a:latin typeface="Proxima Nova Cn Rg" panose="02000506030000020004" pitchFamily="2" charset="0"/>
              </a:rPr>
              <a:t>Шкут</a:t>
            </a:r>
            <a:r>
              <a:rPr lang="ru-RU" sz="1200" b="1" dirty="0">
                <a:latin typeface="Proxima Nova Cn Rg" panose="02000506030000020004" pitchFamily="2" charset="0"/>
              </a:rPr>
              <a:t>, директор Центра занятости населения «Моя работа</a:t>
            </a:r>
            <a:r>
              <a:rPr lang="ru-RU" sz="1200" b="1" dirty="0" smtClean="0">
                <a:latin typeface="Proxima Nova Cn Rg" panose="02000506030000020004" pitchFamily="2" charset="0"/>
              </a:rPr>
              <a:t>»</a:t>
            </a:r>
            <a:r>
              <a:rPr lang="ru-RU" sz="1200" dirty="0" smtClean="0">
                <a:latin typeface="Proxima Nova Cn Rg" panose="02000506030000020004" pitchFamily="2" charset="0"/>
              </a:rPr>
              <a:t>.</a:t>
            </a:r>
          </a:p>
          <a:p>
            <a:r>
              <a:rPr lang="en-US" sz="900" dirty="0">
                <a:latin typeface="Proxima Nova Cn Rg" panose="02000506030000020004" pitchFamily="2" charset="0"/>
                <a:hlinkClick r:id="rId4"/>
              </a:rPr>
              <a:t>https://</a:t>
            </a:r>
            <a:r>
              <a:rPr lang="en-US" sz="900" dirty="0" smtClean="0">
                <a:latin typeface="Proxima Nova Cn Rg" panose="02000506030000020004" pitchFamily="2" charset="0"/>
                <a:hlinkClick r:id="rId4"/>
              </a:rPr>
              <a:t>dszn.ru/press-center/news/4284</a:t>
            </a:r>
            <a:r>
              <a:rPr lang="ru-RU" sz="900" dirty="0" smtClean="0">
                <a:latin typeface="Proxima Nova Cn Rg" panose="02000506030000020004" pitchFamily="2" charset="0"/>
              </a:rPr>
              <a:t> </a:t>
            </a:r>
            <a:endParaRPr lang="ru-RU" sz="900" b="0" i="0" dirty="0">
              <a:effectLst/>
              <a:latin typeface="Proxima Nova Cn Rg" panose="02000506030000020004" pitchFamily="2" charset="0"/>
            </a:endParaRPr>
          </a:p>
        </p:txBody>
      </p:sp>
    </p:spTree>
    <p:extLst>
      <p:ext uri="{BB962C8B-B14F-4D97-AF65-F5344CB8AC3E}">
        <p14:creationId xmlns:p14="http://schemas.microsoft.com/office/powerpoint/2010/main" val="2747595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a:extLst>
              <a:ext uri="{FF2B5EF4-FFF2-40B4-BE49-F238E27FC236}">
                <a16:creationId xmlns:a16="http://schemas.microsoft.com/office/drawing/2014/main" id="{E90F75C0-C8F5-0647-876A-230ABD6E43AC}"/>
              </a:ext>
            </a:extLst>
          </p:cNvPr>
          <p:cNvSpPr/>
          <p:nvPr/>
        </p:nvSpPr>
        <p:spPr>
          <a:xfrm>
            <a:off x="0" y="1491630"/>
            <a:ext cx="9150364" cy="3651870"/>
          </a:xfrm>
          <a:prstGeom prst="rect">
            <a:avLst/>
          </a:prstGeom>
          <a:solidFill>
            <a:schemeClr val="tx1">
              <a:lumMod val="10000"/>
              <a:lumOff val="90000"/>
              <a:alpha val="34000"/>
            </a:schemeClr>
          </a:solidFill>
          <a:ln w="12700">
            <a:miter lim="400000"/>
          </a:ln>
        </p:spPr>
        <p:txBody>
          <a:bodyPr lIns="26789" tIns="26789" rIns="26789" bIns="26789" anchor="ctr"/>
          <a:lstStyle/>
          <a:p>
            <a:pPr defTabSz="685800">
              <a:defRPr sz="3000" b="0">
                <a:latin typeface="+mn-lt"/>
                <a:ea typeface="+mn-ea"/>
                <a:cs typeface="+mn-cs"/>
                <a:sym typeface="Helvetica Neue Medium"/>
              </a:defRPr>
            </a:pPr>
            <a:endParaRPr sz="1125">
              <a:solidFill>
                <a:srgbClr val="222A35"/>
              </a:solidFill>
              <a:latin typeface="Proxima Nova Cn Rg" panose="02000506030000020004" pitchFamily="2" charset="0"/>
              <a:sym typeface="Helvetica Neue Medium"/>
            </a:endParaRPr>
          </a:p>
        </p:txBody>
      </p:sp>
      <p:sp>
        <p:nvSpPr>
          <p:cNvPr id="4" name="Заголовок 3">
            <a:extLst>
              <a:ext uri="{FF2B5EF4-FFF2-40B4-BE49-F238E27FC236}">
                <a16:creationId xmlns:a16="http://schemas.microsoft.com/office/drawing/2014/main" id="{867909A4-0D8E-4769-AAEC-BDC5C2E12594}"/>
              </a:ext>
            </a:extLst>
          </p:cNvPr>
          <p:cNvSpPr>
            <a:spLocks noGrp="1"/>
          </p:cNvSpPr>
          <p:nvPr>
            <p:ph type="title"/>
          </p:nvPr>
        </p:nvSpPr>
        <p:spPr>
          <a:xfrm>
            <a:off x="352074" y="422028"/>
            <a:ext cx="7976813" cy="394528"/>
          </a:xfrm>
        </p:spPr>
        <p:txBody>
          <a:bodyPr>
            <a:noAutofit/>
          </a:bodyPr>
          <a:lstStyle/>
          <a:p>
            <a:r>
              <a:rPr lang="ru-RU" dirty="0" smtClean="0"/>
              <a:t>Новые подходы. ЦЗН </a:t>
            </a:r>
            <a:r>
              <a:rPr lang="ru-RU" dirty="0"/>
              <a:t>г. Москвы, трансляция вакансий</a:t>
            </a:r>
          </a:p>
        </p:txBody>
      </p:sp>
      <p:pic>
        <p:nvPicPr>
          <p:cNvPr id="3" name="Рисунок 2">
            <a:extLst>
              <a:ext uri="{FF2B5EF4-FFF2-40B4-BE49-F238E27FC236}">
                <a16:creationId xmlns:a16="http://schemas.microsoft.com/office/drawing/2014/main" id="{3B780B82-55E5-473B-BA30-CFF00CFA5F7A}"/>
              </a:ext>
            </a:extLst>
          </p:cNvPr>
          <p:cNvPicPr>
            <a:picLocks noChangeAspect="1"/>
          </p:cNvPicPr>
          <p:nvPr/>
        </p:nvPicPr>
        <p:blipFill rotWithShape="1">
          <a:blip r:embed="rId2">
            <a:extLst>
              <a:ext uri="{28A0092B-C50C-407E-A947-70E740481C1C}">
                <a14:useLocalDpi xmlns:a14="http://schemas.microsoft.com/office/drawing/2010/main" val="0"/>
              </a:ext>
            </a:extLst>
          </a:blip>
          <a:srcRect l="7191" t="1575" r="4916"/>
          <a:stretch/>
        </p:blipFill>
        <p:spPr>
          <a:xfrm>
            <a:off x="5090924" y="1779939"/>
            <a:ext cx="2865633" cy="4884050"/>
          </a:xfrm>
          <a:prstGeom prst="rect">
            <a:avLst/>
          </a:prstGeom>
        </p:spPr>
      </p:pic>
      <p:sp>
        <p:nvSpPr>
          <p:cNvPr id="7" name="Прямоугольник 6">
            <a:extLst>
              <a:ext uri="{FF2B5EF4-FFF2-40B4-BE49-F238E27FC236}">
                <a16:creationId xmlns:a16="http://schemas.microsoft.com/office/drawing/2014/main" id="{4422A8E0-A2C3-4F37-930C-18B1739ED7C1}"/>
              </a:ext>
            </a:extLst>
          </p:cNvPr>
          <p:cNvSpPr/>
          <p:nvPr/>
        </p:nvSpPr>
        <p:spPr>
          <a:xfrm>
            <a:off x="355023" y="829791"/>
            <a:ext cx="1620957" cy="403957"/>
          </a:xfrm>
          <a:prstGeom prst="rect">
            <a:avLst/>
          </a:prstGeom>
        </p:spPr>
        <p:txBody>
          <a:bodyPr wrap="none">
            <a:spAutoFit/>
          </a:bodyPr>
          <a:lstStyle/>
          <a:p>
            <a:pPr defTabSz="685800">
              <a:lnSpc>
                <a:spcPct val="150000"/>
              </a:lnSpc>
            </a:pPr>
            <a:r>
              <a:rPr lang="ru-RU" sz="1350" dirty="0">
                <a:solidFill>
                  <a:srgbClr val="000000"/>
                </a:solidFill>
                <a:latin typeface="Proxima Nova Cn Rg" panose="02000506030000020004" pitchFamily="2" charset="0"/>
                <a:hlinkClick r:id="rId3"/>
              </a:rPr>
              <a:t>трансляция вакансий</a:t>
            </a:r>
            <a:endParaRPr lang="ru-RU" sz="1350" dirty="0">
              <a:solidFill>
                <a:srgbClr val="000000"/>
              </a:solidFill>
              <a:latin typeface="Proxima Nova Cn Rg" panose="02000506030000020004" pitchFamily="2" charset="0"/>
            </a:endParaRPr>
          </a:p>
        </p:txBody>
      </p:sp>
      <p:pic>
        <p:nvPicPr>
          <p:cNvPr id="8" name="Рисунок 7">
            <a:extLst>
              <a:ext uri="{FF2B5EF4-FFF2-40B4-BE49-F238E27FC236}">
                <a16:creationId xmlns:a16="http://schemas.microsoft.com/office/drawing/2014/main" id="{799C30CA-E99F-446C-A078-F25754717E08}"/>
              </a:ext>
            </a:extLst>
          </p:cNvPr>
          <p:cNvPicPr>
            <a:picLocks noChangeAspect="1"/>
          </p:cNvPicPr>
          <p:nvPr/>
        </p:nvPicPr>
        <p:blipFill rotWithShape="1">
          <a:blip r:embed="rId4"/>
          <a:srcRect t="48069"/>
          <a:stretch/>
        </p:blipFill>
        <p:spPr>
          <a:xfrm>
            <a:off x="352074" y="1626645"/>
            <a:ext cx="3679866" cy="3037333"/>
          </a:xfrm>
          <a:prstGeom prst="rect">
            <a:avLst/>
          </a:prstGeom>
        </p:spPr>
      </p:pic>
    </p:spTree>
    <p:extLst>
      <p:ext uri="{BB962C8B-B14F-4D97-AF65-F5344CB8AC3E}">
        <p14:creationId xmlns:p14="http://schemas.microsoft.com/office/powerpoint/2010/main" val="19309026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rotWithShape="1">
          <a:blip r:embed="rId2"/>
          <a:srcRect l="3003"/>
          <a:stretch/>
        </p:blipFill>
        <p:spPr>
          <a:xfrm>
            <a:off x="4267981" y="2184077"/>
            <a:ext cx="2855799" cy="2651006"/>
          </a:xfrm>
          <a:prstGeom prst="rect">
            <a:avLst/>
          </a:prstGeom>
        </p:spPr>
      </p:pic>
      <p:sp>
        <p:nvSpPr>
          <p:cNvPr id="14" name="Прямоугольник">
            <a:extLst>
              <a:ext uri="{FF2B5EF4-FFF2-40B4-BE49-F238E27FC236}">
                <a16:creationId xmlns:a16="http://schemas.microsoft.com/office/drawing/2014/main" id="{E90F75C0-C8F5-0647-876A-230ABD6E43AC}"/>
              </a:ext>
            </a:extLst>
          </p:cNvPr>
          <p:cNvSpPr/>
          <p:nvPr/>
        </p:nvSpPr>
        <p:spPr>
          <a:xfrm>
            <a:off x="352073" y="1374888"/>
            <a:ext cx="3919780" cy="2575877"/>
          </a:xfrm>
          <a:prstGeom prst="rect">
            <a:avLst/>
          </a:prstGeom>
          <a:solidFill>
            <a:schemeClr val="tx1">
              <a:lumMod val="10000"/>
              <a:lumOff val="90000"/>
              <a:alpha val="34000"/>
            </a:schemeClr>
          </a:solidFill>
          <a:ln w="12700">
            <a:miter lim="400000"/>
          </a:ln>
        </p:spPr>
        <p:txBody>
          <a:bodyPr lIns="26789" tIns="26789" rIns="26789" bIns="26789" anchor="ctr"/>
          <a:lstStyle/>
          <a:p>
            <a:pPr defTabSz="685800">
              <a:defRPr sz="3000" b="0">
                <a:latin typeface="+mn-lt"/>
                <a:ea typeface="+mn-ea"/>
                <a:cs typeface="+mn-cs"/>
                <a:sym typeface="Helvetica Neue Medium"/>
              </a:defRPr>
            </a:pPr>
            <a:endParaRPr sz="1125">
              <a:solidFill>
                <a:srgbClr val="222A35"/>
              </a:solidFill>
              <a:latin typeface="Proxima Nova Cn Rg" panose="02000506030000020004" pitchFamily="2" charset="0"/>
              <a:sym typeface="Helvetica Neue Medium"/>
            </a:endParaRPr>
          </a:p>
        </p:txBody>
      </p:sp>
      <p:sp>
        <p:nvSpPr>
          <p:cNvPr id="4" name="Заголовок 3">
            <a:extLst>
              <a:ext uri="{FF2B5EF4-FFF2-40B4-BE49-F238E27FC236}">
                <a16:creationId xmlns:a16="http://schemas.microsoft.com/office/drawing/2014/main" id="{867909A4-0D8E-4769-AAEC-BDC5C2E12594}"/>
              </a:ext>
            </a:extLst>
          </p:cNvPr>
          <p:cNvSpPr>
            <a:spLocks noGrp="1"/>
          </p:cNvSpPr>
          <p:nvPr>
            <p:ph type="title"/>
          </p:nvPr>
        </p:nvSpPr>
        <p:spPr>
          <a:xfrm>
            <a:off x="352074" y="422028"/>
            <a:ext cx="7976813" cy="394528"/>
          </a:xfrm>
        </p:spPr>
        <p:txBody>
          <a:bodyPr>
            <a:noAutofit/>
          </a:bodyPr>
          <a:lstStyle/>
          <a:p>
            <a:r>
              <a:rPr lang="ru-RU" dirty="0" smtClean="0">
                <a:solidFill>
                  <a:srgbClr val="000000"/>
                </a:solidFill>
              </a:rPr>
              <a:t>Новые подходы. ЦЗН </a:t>
            </a:r>
            <a:r>
              <a:rPr lang="ru-RU" dirty="0">
                <a:solidFill>
                  <a:srgbClr val="000000"/>
                </a:solidFill>
              </a:rPr>
              <a:t>г. </a:t>
            </a:r>
            <a:r>
              <a:rPr lang="ru-RU" dirty="0" smtClean="0">
                <a:solidFill>
                  <a:srgbClr val="000000"/>
                </a:solidFill>
              </a:rPr>
              <a:t>Пермь, Томск</a:t>
            </a:r>
            <a:r>
              <a:rPr lang="ru-RU" dirty="0" smtClean="0">
                <a:solidFill>
                  <a:srgbClr val="000000"/>
                </a:solidFill>
              </a:rPr>
              <a:t>, </a:t>
            </a:r>
            <a:r>
              <a:rPr lang="ru-RU" dirty="0" smtClean="0">
                <a:solidFill>
                  <a:srgbClr val="000000"/>
                </a:solidFill>
              </a:rPr>
              <a:t>ЛО</a:t>
            </a:r>
            <a:r>
              <a:rPr lang="ru-RU" b="0" dirty="0">
                <a:solidFill>
                  <a:srgbClr val="000000"/>
                </a:solidFill>
                <a:latin typeface="Proxima Nova Cn Rg" panose="02000506030000020004" pitchFamily="2" charset="0"/>
              </a:rPr>
              <a:t/>
            </a:r>
            <a:br>
              <a:rPr lang="ru-RU" b="0" dirty="0">
                <a:solidFill>
                  <a:srgbClr val="000000"/>
                </a:solidFill>
                <a:latin typeface="Proxima Nova Cn Rg" panose="02000506030000020004" pitchFamily="2" charset="0"/>
              </a:rPr>
            </a:br>
            <a:endParaRPr lang="ru-RU" dirty="0">
              <a:solidFill>
                <a:srgbClr val="000000"/>
              </a:solidFill>
            </a:endParaRPr>
          </a:p>
        </p:txBody>
      </p:sp>
      <p:sp>
        <p:nvSpPr>
          <p:cNvPr id="5" name="Прямоугольник 4">
            <a:extLst>
              <a:ext uri="{FF2B5EF4-FFF2-40B4-BE49-F238E27FC236}">
                <a16:creationId xmlns:a16="http://schemas.microsoft.com/office/drawing/2014/main" id="{570E6082-ADDD-2248-B5B9-A4010CE9FA99}"/>
              </a:ext>
            </a:extLst>
          </p:cNvPr>
          <p:cNvSpPr/>
          <p:nvPr/>
        </p:nvSpPr>
        <p:spPr>
          <a:xfrm>
            <a:off x="325787" y="1026895"/>
            <a:ext cx="4381944" cy="605294"/>
          </a:xfrm>
          <a:prstGeom prst="rect">
            <a:avLst/>
          </a:prstGeom>
        </p:spPr>
        <p:txBody>
          <a:bodyPr wrap="square">
            <a:spAutoFit/>
          </a:bodyPr>
          <a:lstStyle/>
          <a:p>
            <a:pPr defTabSz="685800">
              <a:lnSpc>
                <a:spcPts val="1275"/>
              </a:lnSpc>
            </a:pPr>
            <a:r>
              <a:rPr lang="ru-RU" sz="1350" b="1" dirty="0">
                <a:solidFill>
                  <a:srgbClr val="D20025"/>
                </a:solidFill>
                <a:latin typeface="Proxima Nova Cn Rg" panose="02000506030000020004" pitchFamily="2" charset="0"/>
              </a:rPr>
              <a:t>Что сделано?</a:t>
            </a:r>
          </a:p>
          <a:p>
            <a:pPr defTabSz="685800">
              <a:lnSpc>
                <a:spcPct val="150000"/>
              </a:lnSpc>
            </a:pPr>
            <a:endParaRPr lang="ru-RU" sz="1500" dirty="0">
              <a:solidFill>
                <a:srgbClr val="000000"/>
              </a:solidFill>
              <a:latin typeface="Proxima Nova Cn Rg" panose="02000506030000020004" pitchFamily="2" charset="0"/>
            </a:endParaRPr>
          </a:p>
        </p:txBody>
      </p:sp>
      <p:sp>
        <p:nvSpPr>
          <p:cNvPr id="6" name="Прямоугольник 5">
            <a:extLst>
              <a:ext uri="{FF2B5EF4-FFF2-40B4-BE49-F238E27FC236}">
                <a16:creationId xmlns:a16="http://schemas.microsoft.com/office/drawing/2014/main" id="{0A8F739A-FC29-E442-B6A5-85571D2D904B}"/>
              </a:ext>
            </a:extLst>
          </p:cNvPr>
          <p:cNvSpPr/>
          <p:nvPr/>
        </p:nvSpPr>
        <p:spPr>
          <a:xfrm>
            <a:off x="352074" y="1530676"/>
            <a:ext cx="4120931" cy="2169825"/>
          </a:xfrm>
          <a:prstGeom prst="rect">
            <a:avLst/>
          </a:prstGeom>
        </p:spPr>
        <p:txBody>
          <a:bodyPr wrap="square">
            <a:spAutoFit/>
          </a:bodyPr>
          <a:lstStyle/>
          <a:p>
            <a:pPr defTabSz="685800">
              <a:lnSpc>
                <a:spcPct val="150000"/>
              </a:lnSpc>
            </a:pPr>
            <a:r>
              <a:rPr lang="ru-RU" sz="1350" b="1" dirty="0">
                <a:solidFill>
                  <a:srgbClr val="000000"/>
                </a:solidFill>
                <a:latin typeface="Proxima Nova Cn Rg" panose="02000506030000020004" pitchFamily="2" charset="0"/>
              </a:rPr>
              <a:t>Пермь</a:t>
            </a:r>
          </a:p>
          <a:p>
            <a:pPr defTabSz="685800">
              <a:lnSpc>
                <a:spcPct val="150000"/>
              </a:lnSpc>
            </a:pPr>
            <a:r>
              <a:rPr lang="ru-RU" sz="1350" dirty="0">
                <a:solidFill>
                  <a:srgbClr val="000000"/>
                </a:solidFill>
                <a:latin typeface="Proxima Nova Cn Rg" panose="02000506030000020004" pitchFamily="2" charset="0"/>
              </a:rPr>
              <a:t>Настроена </a:t>
            </a:r>
            <a:r>
              <a:rPr lang="ru-RU" sz="1350" dirty="0">
                <a:solidFill>
                  <a:srgbClr val="000000"/>
                </a:solidFill>
                <a:latin typeface="Proxima Nova Cn Rg" panose="02000506030000020004" pitchFamily="2" charset="0"/>
                <a:hlinkClick r:id="rId3"/>
              </a:rPr>
              <a:t>трансляция </a:t>
            </a:r>
            <a:r>
              <a:rPr lang="ru-RU" sz="1350" dirty="0" smtClean="0">
                <a:solidFill>
                  <a:srgbClr val="000000"/>
                </a:solidFill>
                <a:latin typeface="Proxima Nova Cn Rg" panose="02000506030000020004" pitchFamily="2" charset="0"/>
                <a:hlinkClick r:id="rId3"/>
              </a:rPr>
              <a:t>вакансий</a:t>
            </a:r>
            <a:r>
              <a:rPr lang="en-US" sz="1350" dirty="0" smtClean="0">
                <a:solidFill>
                  <a:srgbClr val="000000"/>
                </a:solidFill>
                <a:latin typeface="Proxima Nova Cn Rg" panose="02000506030000020004" pitchFamily="2" charset="0"/>
              </a:rPr>
              <a:t> hh.ru</a:t>
            </a:r>
            <a:endParaRPr lang="ru-RU" sz="1350" dirty="0">
              <a:solidFill>
                <a:srgbClr val="000000"/>
              </a:solidFill>
              <a:latin typeface="Proxima Nova Cn Rg" panose="02000506030000020004" pitchFamily="2" charset="0"/>
            </a:endParaRPr>
          </a:p>
          <a:p>
            <a:pPr defTabSz="685800"/>
            <a:r>
              <a:rPr lang="ru-RU" sz="1350" dirty="0">
                <a:solidFill>
                  <a:srgbClr val="000000"/>
                </a:solidFill>
                <a:latin typeface="Proxima Nova Cn Rg" panose="02000506030000020004" pitchFamily="2" charset="0"/>
              </a:rPr>
              <a:t>Налажен обмен данными и </a:t>
            </a:r>
            <a:r>
              <a:rPr lang="ru-RU" sz="1350" dirty="0" smtClean="0">
                <a:solidFill>
                  <a:srgbClr val="000000"/>
                </a:solidFill>
                <a:latin typeface="Proxima Nova Cn Rg" panose="02000506030000020004" pitchFamily="2" charset="0"/>
              </a:rPr>
              <a:t>экспертизой</a:t>
            </a:r>
          </a:p>
          <a:p>
            <a:pPr defTabSz="685800"/>
            <a:endParaRPr lang="ru-RU" sz="1350" dirty="0">
              <a:solidFill>
                <a:srgbClr val="000000"/>
              </a:solidFill>
              <a:latin typeface="Proxima Nova Cn Rg" panose="02000506030000020004" pitchFamily="2" charset="0"/>
            </a:endParaRPr>
          </a:p>
          <a:p>
            <a:pPr defTabSz="685800"/>
            <a:r>
              <a:rPr lang="ru-RU" sz="1350" b="1" dirty="0" smtClean="0">
                <a:solidFill>
                  <a:srgbClr val="000000"/>
                </a:solidFill>
                <a:latin typeface="Proxima Nova Cn Rg" panose="02000506030000020004" pitchFamily="2" charset="0"/>
              </a:rPr>
              <a:t>Томск</a:t>
            </a:r>
          </a:p>
          <a:p>
            <a:pPr defTabSz="685800"/>
            <a:r>
              <a:rPr lang="ru-RU" sz="1350" dirty="0">
                <a:solidFill>
                  <a:srgbClr val="000000"/>
                </a:solidFill>
                <a:latin typeface="Proxima Nova Cn Rg" panose="02000506030000020004" pitchFamily="2" charset="0"/>
              </a:rPr>
              <a:t>На сайте томского ЦЗН размещен </a:t>
            </a:r>
            <a:r>
              <a:rPr lang="ru-RU" sz="1350" dirty="0" err="1">
                <a:solidFill>
                  <a:srgbClr val="000000"/>
                </a:solidFill>
                <a:latin typeface="Proxima Nova Cn Rg" panose="02000506030000020004" pitchFamily="2" charset="0"/>
              </a:rPr>
              <a:t>виджет</a:t>
            </a:r>
            <a:r>
              <a:rPr lang="ru-RU" sz="1350" dirty="0">
                <a:solidFill>
                  <a:srgbClr val="000000"/>
                </a:solidFill>
                <a:latin typeface="Proxima Nova Cn Rg" panose="02000506030000020004" pitchFamily="2" charset="0"/>
              </a:rPr>
              <a:t> </a:t>
            </a:r>
            <a:r>
              <a:rPr lang="ru-RU" sz="1350" dirty="0" smtClean="0">
                <a:solidFill>
                  <a:srgbClr val="000000"/>
                </a:solidFill>
                <a:latin typeface="Proxima Nova Cn Rg" panose="02000506030000020004" pitchFamily="2" charset="0"/>
              </a:rPr>
              <a:t>вакансий</a:t>
            </a:r>
            <a:r>
              <a:rPr lang="en-US" sz="1350" dirty="0" smtClean="0">
                <a:solidFill>
                  <a:srgbClr val="000000"/>
                </a:solidFill>
                <a:latin typeface="Proxima Nova Cn Rg" panose="02000506030000020004" pitchFamily="2" charset="0"/>
              </a:rPr>
              <a:t> hh.ru</a:t>
            </a:r>
            <a:endParaRPr lang="ru-RU" sz="1350" dirty="0">
              <a:solidFill>
                <a:srgbClr val="000000"/>
              </a:solidFill>
              <a:latin typeface="Proxima Nova Cn Rg" panose="02000506030000020004" pitchFamily="2" charset="0"/>
            </a:endParaRPr>
          </a:p>
          <a:p>
            <a:pPr defTabSz="685800"/>
            <a:endParaRPr lang="ru-RU" sz="1350" b="1" dirty="0" smtClean="0">
              <a:solidFill>
                <a:srgbClr val="000000"/>
              </a:solidFill>
              <a:latin typeface="Proxima Nova Cn Rg" panose="02000506030000020004" pitchFamily="2" charset="0"/>
            </a:endParaRPr>
          </a:p>
          <a:p>
            <a:pPr defTabSz="685800"/>
            <a:r>
              <a:rPr lang="ru-RU" sz="1350" b="1" dirty="0" smtClean="0">
                <a:solidFill>
                  <a:srgbClr val="000000"/>
                </a:solidFill>
                <a:latin typeface="Proxima Nova Cn Rg" panose="02000506030000020004" pitchFamily="2" charset="0"/>
              </a:rPr>
              <a:t>Ленинградская область</a:t>
            </a:r>
          </a:p>
          <a:p>
            <a:pPr defTabSz="685800"/>
            <a:r>
              <a:rPr lang="ru-RU" sz="1350" dirty="0">
                <a:solidFill>
                  <a:srgbClr val="000000"/>
                </a:solidFill>
                <a:latin typeface="Proxima Nova Cn Rg" panose="02000506030000020004" pitchFamily="2" charset="0"/>
              </a:rPr>
              <a:t>На сайте </a:t>
            </a:r>
            <a:r>
              <a:rPr lang="ru-RU" sz="1350" dirty="0" smtClean="0">
                <a:solidFill>
                  <a:srgbClr val="000000"/>
                </a:solidFill>
                <a:latin typeface="Proxima Nova Cn Rg" panose="02000506030000020004" pitchFamily="2" charset="0"/>
              </a:rPr>
              <a:t>ЦЗН </a:t>
            </a:r>
            <a:r>
              <a:rPr lang="ru-RU" sz="1350" dirty="0">
                <a:solidFill>
                  <a:srgbClr val="000000"/>
                </a:solidFill>
                <a:latin typeface="Proxima Nova Cn Rg" panose="02000506030000020004" pitchFamily="2" charset="0"/>
              </a:rPr>
              <a:t>размещен </a:t>
            </a:r>
            <a:r>
              <a:rPr lang="ru-RU" sz="1350" dirty="0" err="1">
                <a:solidFill>
                  <a:srgbClr val="000000"/>
                </a:solidFill>
                <a:latin typeface="Proxima Nova Cn Rg" panose="02000506030000020004" pitchFamily="2" charset="0"/>
              </a:rPr>
              <a:t>виджет</a:t>
            </a:r>
            <a:r>
              <a:rPr lang="ru-RU" sz="1350" dirty="0">
                <a:solidFill>
                  <a:srgbClr val="000000"/>
                </a:solidFill>
                <a:latin typeface="Proxima Nova Cn Rg" panose="02000506030000020004" pitchFamily="2" charset="0"/>
              </a:rPr>
              <a:t> </a:t>
            </a:r>
            <a:r>
              <a:rPr lang="ru-RU" sz="1350" dirty="0" smtClean="0">
                <a:solidFill>
                  <a:srgbClr val="000000"/>
                </a:solidFill>
                <a:latin typeface="Proxima Nova Cn Rg" panose="02000506030000020004" pitchFamily="2" charset="0"/>
              </a:rPr>
              <a:t>вакансий</a:t>
            </a:r>
            <a:r>
              <a:rPr lang="en-US" sz="1350" dirty="0" smtClean="0">
                <a:solidFill>
                  <a:srgbClr val="000000"/>
                </a:solidFill>
                <a:latin typeface="Proxima Nova Cn Rg" panose="02000506030000020004" pitchFamily="2" charset="0"/>
              </a:rPr>
              <a:t> </a:t>
            </a:r>
            <a:r>
              <a:rPr lang="en-US" sz="1350" dirty="0" smtClean="0">
                <a:solidFill>
                  <a:srgbClr val="000000"/>
                </a:solidFill>
                <a:latin typeface="Proxima Nova Cn Rg" panose="02000506030000020004" pitchFamily="2" charset="0"/>
              </a:rPr>
              <a:t>hh.ru</a:t>
            </a:r>
            <a:endParaRPr lang="ru-RU" sz="1050" dirty="0">
              <a:solidFill>
                <a:srgbClr val="0085CC">
                  <a:lumMod val="60000"/>
                  <a:lumOff val="40000"/>
                </a:srgbClr>
              </a:solidFill>
              <a:latin typeface="Proxima Nova Cn Rg" panose="02000506030000020004" pitchFamily="2" charset="0"/>
            </a:endParaRPr>
          </a:p>
        </p:txBody>
      </p:sp>
      <p:pic>
        <p:nvPicPr>
          <p:cNvPr id="3" name="Рисунок 2"/>
          <p:cNvPicPr>
            <a:picLocks noChangeAspect="1"/>
          </p:cNvPicPr>
          <p:nvPr/>
        </p:nvPicPr>
        <p:blipFill>
          <a:blip r:embed="rId4"/>
          <a:stretch>
            <a:fillRect/>
          </a:stretch>
        </p:blipFill>
        <p:spPr>
          <a:xfrm>
            <a:off x="5672216" y="1026895"/>
            <a:ext cx="3471784" cy="2367374"/>
          </a:xfrm>
          <a:prstGeom prst="rect">
            <a:avLst/>
          </a:prstGeom>
        </p:spPr>
      </p:pic>
    </p:spTree>
    <p:extLst>
      <p:ext uri="{BB962C8B-B14F-4D97-AF65-F5344CB8AC3E}">
        <p14:creationId xmlns:p14="http://schemas.microsoft.com/office/powerpoint/2010/main" val="3978719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рямоугольник 18">
            <a:extLst>
              <a:ext uri="{FF2B5EF4-FFF2-40B4-BE49-F238E27FC236}">
                <a16:creationId xmlns:a16="http://schemas.microsoft.com/office/drawing/2014/main" id="{4D703379-296E-DD4D-9CF0-4DDFF8C433FB}"/>
              </a:ext>
            </a:extLst>
          </p:cNvPr>
          <p:cNvSpPr/>
          <p:nvPr/>
        </p:nvSpPr>
        <p:spPr>
          <a:xfrm>
            <a:off x="0" y="2671839"/>
            <a:ext cx="9144000" cy="2471662"/>
          </a:xfrm>
          <a:prstGeom prst="rect">
            <a:avLst/>
          </a:prstGeom>
          <a:solidFill>
            <a:srgbClr val="00959F">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ru-RU" sz="1350">
              <a:solidFill>
                <a:srgbClr val="FFFFFF"/>
              </a:solidFill>
              <a:latin typeface="Proxima Nova Cn Rg"/>
            </a:endParaRPr>
          </a:p>
        </p:txBody>
      </p:sp>
      <p:sp>
        <p:nvSpPr>
          <p:cNvPr id="6" name="Заголовок 3">
            <a:extLst>
              <a:ext uri="{FF2B5EF4-FFF2-40B4-BE49-F238E27FC236}">
                <a16:creationId xmlns:a16="http://schemas.microsoft.com/office/drawing/2014/main" id="{374AA93F-3F33-9340-A7FE-C38C5E17B132}"/>
              </a:ext>
            </a:extLst>
          </p:cNvPr>
          <p:cNvSpPr txBox="1">
            <a:spLocks/>
          </p:cNvSpPr>
          <p:nvPr/>
        </p:nvSpPr>
        <p:spPr>
          <a:xfrm>
            <a:off x="352074" y="162464"/>
            <a:ext cx="8259410" cy="394528"/>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defTabSz="685800"/>
            <a:r>
              <a:rPr lang="ru-RU" sz="2700" dirty="0" smtClean="0">
                <a:solidFill>
                  <a:srgbClr val="000000"/>
                </a:solidFill>
                <a:latin typeface="Proxima Nova Cn Rg"/>
              </a:rPr>
              <a:t>Новые подходы. </a:t>
            </a:r>
          </a:p>
          <a:p>
            <a:pPr defTabSz="685800"/>
            <a:r>
              <a:rPr lang="ru-RU" sz="2700" dirty="0" smtClean="0">
                <a:solidFill>
                  <a:srgbClr val="000000"/>
                </a:solidFill>
                <a:latin typeface="Proxima Nova Cn Rg"/>
              </a:rPr>
              <a:t>Цифровая платформа </a:t>
            </a:r>
            <a:r>
              <a:rPr lang="en-US" sz="2700" dirty="0" smtClean="0">
                <a:solidFill>
                  <a:srgbClr val="000000"/>
                </a:solidFill>
                <a:latin typeface="Proxima Nova Cn Rg"/>
              </a:rPr>
              <a:t>hh.ru </a:t>
            </a:r>
            <a:r>
              <a:rPr lang="ru-RU" sz="2700" dirty="0" smtClean="0">
                <a:solidFill>
                  <a:srgbClr val="000000"/>
                </a:solidFill>
                <a:latin typeface="Proxima Nova Cn Rg"/>
              </a:rPr>
              <a:t>«</a:t>
            </a:r>
            <a:r>
              <a:rPr lang="ru-RU" sz="2700" dirty="0" smtClean="0">
                <a:solidFill>
                  <a:srgbClr val="000000"/>
                </a:solidFill>
                <a:latin typeface="Proxima Nova Cn Rg"/>
              </a:rPr>
              <a:t>Ярмарка </a:t>
            </a:r>
            <a:r>
              <a:rPr lang="ru-RU" sz="2700" dirty="0">
                <a:solidFill>
                  <a:srgbClr val="000000"/>
                </a:solidFill>
                <a:latin typeface="Proxima Nova Cn Rg"/>
              </a:rPr>
              <a:t>вакансий </a:t>
            </a:r>
            <a:r>
              <a:rPr lang="ru-RU" sz="2700" dirty="0" smtClean="0">
                <a:solidFill>
                  <a:srgbClr val="000000"/>
                </a:solidFill>
                <a:latin typeface="Proxima Nova Cn Rg"/>
              </a:rPr>
              <a:t>онлайн» </a:t>
            </a:r>
          </a:p>
          <a:p>
            <a:pPr defTabSz="685800"/>
            <a:r>
              <a:rPr lang="ru-RU" sz="2700" dirty="0" smtClean="0">
                <a:solidFill>
                  <a:srgbClr val="000000"/>
                </a:solidFill>
                <a:latin typeface="Proxima Nova Cn Rg"/>
              </a:rPr>
              <a:t>Для Н</a:t>
            </a:r>
            <a:r>
              <a:rPr lang="ru-RU" sz="2700" dirty="0" smtClean="0">
                <a:solidFill>
                  <a:srgbClr val="000000"/>
                </a:solidFill>
                <a:latin typeface="Proxima Nova Cn Rg"/>
              </a:rPr>
              <a:t>ижегородск</a:t>
            </a:r>
            <a:r>
              <a:rPr lang="ru-RU" sz="2700" dirty="0" smtClean="0">
                <a:solidFill>
                  <a:srgbClr val="000000"/>
                </a:solidFill>
                <a:latin typeface="Proxima Nova Cn Rg"/>
              </a:rPr>
              <a:t>ого</a:t>
            </a:r>
            <a:r>
              <a:rPr lang="ru-RU" sz="2700" dirty="0" smtClean="0">
                <a:solidFill>
                  <a:srgbClr val="000000"/>
                </a:solidFill>
                <a:latin typeface="Proxima Nova Cn Rg"/>
              </a:rPr>
              <a:t> института </a:t>
            </a:r>
            <a:r>
              <a:rPr lang="ru-RU" sz="2700" dirty="0">
                <a:solidFill>
                  <a:srgbClr val="000000"/>
                </a:solidFill>
                <a:latin typeface="Proxima Nova Cn Rg"/>
              </a:rPr>
              <a:t>им. Лобачевского</a:t>
            </a:r>
          </a:p>
        </p:txBody>
      </p:sp>
      <p:sp>
        <p:nvSpPr>
          <p:cNvPr id="5" name="Прямоугольник 4">
            <a:extLst>
              <a:ext uri="{FF2B5EF4-FFF2-40B4-BE49-F238E27FC236}">
                <a16:creationId xmlns:a16="http://schemas.microsoft.com/office/drawing/2014/main" id="{AAF3527C-1E67-214D-A1A3-4BC7DBFD8609}"/>
              </a:ext>
            </a:extLst>
          </p:cNvPr>
          <p:cNvSpPr/>
          <p:nvPr/>
        </p:nvSpPr>
        <p:spPr>
          <a:xfrm>
            <a:off x="413538" y="1566090"/>
            <a:ext cx="7911879" cy="2065950"/>
          </a:xfrm>
          <a:prstGeom prst="rect">
            <a:avLst/>
          </a:prstGeom>
        </p:spPr>
        <p:txBody>
          <a:bodyPr wrap="square">
            <a:spAutoFit/>
          </a:bodyPr>
          <a:lstStyle/>
          <a:p>
            <a:pPr defTabSz="685800">
              <a:lnSpc>
                <a:spcPct val="150000"/>
              </a:lnSpc>
            </a:pPr>
            <a:r>
              <a:rPr lang="en-US" sz="1050" dirty="0">
                <a:solidFill>
                  <a:srgbClr val="0085CC">
                    <a:lumMod val="60000"/>
                    <a:lumOff val="40000"/>
                  </a:srgbClr>
                </a:solidFill>
                <a:latin typeface="Proxima Nova Cn Rg" panose="02000506030000020004" pitchFamily="2" charset="0"/>
              </a:rPr>
              <a:t>careernavigator-nn.ru</a:t>
            </a:r>
            <a:r>
              <a:rPr lang="ru-RU" sz="1050" dirty="0">
                <a:solidFill>
                  <a:srgbClr val="0085CC">
                    <a:lumMod val="60000"/>
                    <a:lumOff val="40000"/>
                  </a:srgbClr>
                </a:solidFill>
                <a:latin typeface="Proxima Nova Cn Rg" panose="02000506030000020004" pitchFamily="2" charset="0"/>
              </a:rPr>
              <a:t/>
            </a:r>
            <a:br>
              <a:rPr lang="ru-RU" sz="1050" dirty="0">
                <a:solidFill>
                  <a:srgbClr val="0085CC">
                    <a:lumMod val="60000"/>
                    <a:lumOff val="40000"/>
                  </a:srgbClr>
                </a:solidFill>
                <a:latin typeface="Proxima Nova Cn Rg" panose="02000506030000020004" pitchFamily="2" charset="0"/>
              </a:rPr>
            </a:br>
            <a:r>
              <a:rPr lang="ru-RU" sz="1500" dirty="0">
                <a:solidFill>
                  <a:srgbClr val="000000"/>
                </a:solidFill>
                <a:latin typeface="Proxima Nova Cn Rg" panose="02000506030000020004" pitchFamily="2" charset="0"/>
              </a:rPr>
              <a:t>3 недели работы платформы</a:t>
            </a:r>
          </a:p>
          <a:p>
            <a:pPr defTabSz="685800">
              <a:lnSpc>
                <a:spcPct val="150000"/>
              </a:lnSpc>
            </a:pPr>
            <a:r>
              <a:rPr lang="ru-RU" sz="1500" dirty="0">
                <a:solidFill>
                  <a:srgbClr val="000000"/>
                </a:solidFill>
                <a:latin typeface="Proxima Nova Cn Rg" panose="02000506030000020004" pitchFamily="2" charset="0"/>
              </a:rPr>
              <a:t>30 компаний-участников</a:t>
            </a:r>
          </a:p>
          <a:p>
            <a:pPr defTabSz="685800">
              <a:lnSpc>
                <a:spcPct val="150000"/>
              </a:lnSpc>
            </a:pPr>
            <a:endParaRPr lang="ru-RU" sz="1500" dirty="0">
              <a:solidFill>
                <a:srgbClr val="000000"/>
              </a:solidFill>
              <a:latin typeface="Proxima Nova Cn Rg" panose="02000506030000020004" pitchFamily="2" charset="0"/>
            </a:endParaRPr>
          </a:p>
          <a:p>
            <a:pPr defTabSz="685800">
              <a:lnSpc>
                <a:spcPct val="150000"/>
              </a:lnSpc>
            </a:pPr>
            <a:r>
              <a:rPr lang="ru-RU" sz="1500" dirty="0">
                <a:solidFill>
                  <a:srgbClr val="000000"/>
                </a:solidFill>
                <a:latin typeface="Proxima Nova Cn Rg" panose="02000506030000020004" pitchFamily="2" charset="0"/>
              </a:rPr>
              <a:t/>
            </a:r>
            <a:br>
              <a:rPr lang="ru-RU" sz="1500" dirty="0">
                <a:solidFill>
                  <a:srgbClr val="000000"/>
                </a:solidFill>
                <a:latin typeface="Proxima Nova Cn Rg" panose="02000506030000020004" pitchFamily="2" charset="0"/>
              </a:rPr>
            </a:br>
            <a:endParaRPr lang="ru-RU" sz="1500" dirty="0">
              <a:solidFill>
                <a:srgbClr val="000000"/>
              </a:solidFill>
              <a:latin typeface="Proxima Nova Cn Rg" panose="02000506030000020004" pitchFamily="2" charset="0"/>
            </a:endParaRPr>
          </a:p>
        </p:txBody>
      </p:sp>
      <p:pic>
        <p:nvPicPr>
          <p:cNvPr id="8" name="Рисунок 7">
            <a:extLst>
              <a:ext uri="{FF2B5EF4-FFF2-40B4-BE49-F238E27FC236}">
                <a16:creationId xmlns:a16="http://schemas.microsoft.com/office/drawing/2014/main" id="{D3258685-5030-421D-818D-407D5F757928}"/>
              </a:ext>
            </a:extLst>
          </p:cNvPr>
          <p:cNvPicPr>
            <a:picLocks noChangeAspect="1"/>
          </p:cNvPicPr>
          <p:nvPr/>
        </p:nvPicPr>
        <p:blipFill>
          <a:blip r:embed="rId2"/>
          <a:stretch>
            <a:fillRect/>
          </a:stretch>
        </p:blipFill>
        <p:spPr>
          <a:xfrm>
            <a:off x="4618067" y="1464652"/>
            <a:ext cx="3993417" cy="3342959"/>
          </a:xfrm>
          <a:prstGeom prst="rect">
            <a:avLst/>
          </a:prstGeom>
        </p:spPr>
      </p:pic>
      <p:sp>
        <p:nvSpPr>
          <p:cNvPr id="10" name="Прямоугольник 9">
            <a:extLst>
              <a:ext uri="{FF2B5EF4-FFF2-40B4-BE49-F238E27FC236}">
                <a16:creationId xmlns:a16="http://schemas.microsoft.com/office/drawing/2014/main" id="{89EAEAAB-2556-4AF5-871D-77785ADB3A7F}"/>
              </a:ext>
            </a:extLst>
          </p:cNvPr>
          <p:cNvSpPr/>
          <p:nvPr/>
        </p:nvSpPr>
        <p:spPr>
          <a:xfrm>
            <a:off x="7252748" y="1194597"/>
            <a:ext cx="1468672" cy="253916"/>
          </a:xfrm>
          <a:prstGeom prst="rect">
            <a:avLst/>
          </a:prstGeom>
        </p:spPr>
        <p:txBody>
          <a:bodyPr wrap="none">
            <a:spAutoFit/>
          </a:bodyPr>
          <a:lstStyle/>
          <a:p>
            <a:pPr defTabSz="685800"/>
            <a:r>
              <a:rPr lang="ru-RU" sz="1050" dirty="0">
                <a:solidFill>
                  <a:srgbClr val="222A35"/>
                </a:solidFill>
                <a:latin typeface="Proxima Nova Cn Rg"/>
              </a:rPr>
              <a:t>Работодатели-участники</a:t>
            </a:r>
          </a:p>
        </p:txBody>
      </p:sp>
      <p:sp>
        <p:nvSpPr>
          <p:cNvPr id="11" name="Прямоугольник 10">
            <a:extLst>
              <a:ext uri="{FF2B5EF4-FFF2-40B4-BE49-F238E27FC236}">
                <a16:creationId xmlns:a16="http://schemas.microsoft.com/office/drawing/2014/main" id="{A1794368-C2E3-CB47-A996-42BDA2586375}"/>
              </a:ext>
            </a:extLst>
          </p:cNvPr>
          <p:cNvSpPr/>
          <p:nvPr/>
        </p:nvSpPr>
        <p:spPr>
          <a:xfrm>
            <a:off x="413539" y="2893074"/>
            <a:ext cx="1013419" cy="403957"/>
          </a:xfrm>
          <a:prstGeom prst="rect">
            <a:avLst/>
          </a:prstGeom>
        </p:spPr>
        <p:txBody>
          <a:bodyPr wrap="none">
            <a:spAutoFit/>
          </a:bodyPr>
          <a:lstStyle/>
          <a:p>
            <a:pPr defTabSz="685800">
              <a:lnSpc>
                <a:spcPct val="150000"/>
              </a:lnSpc>
            </a:pPr>
            <a:r>
              <a:rPr lang="ru-RU" sz="1350" b="1" dirty="0">
                <a:solidFill>
                  <a:srgbClr val="000000"/>
                </a:solidFill>
                <a:latin typeface="Proxima Nova Cn Rg" panose="02000506030000020004" pitchFamily="2" charset="0"/>
              </a:rPr>
              <a:t>Результаты</a:t>
            </a:r>
          </a:p>
        </p:txBody>
      </p:sp>
      <p:sp>
        <p:nvSpPr>
          <p:cNvPr id="12" name="Прямоугольник 11">
            <a:extLst>
              <a:ext uri="{FF2B5EF4-FFF2-40B4-BE49-F238E27FC236}">
                <a16:creationId xmlns:a16="http://schemas.microsoft.com/office/drawing/2014/main" id="{B18A106A-59CE-914F-8B2E-1F99E68E890C}"/>
              </a:ext>
            </a:extLst>
          </p:cNvPr>
          <p:cNvSpPr/>
          <p:nvPr/>
        </p:nvSpPr>
        <p:spPr>
          <a:xfrm>
            <a:off x="413538" y="3324377"/>
            <a:ext cx="958917" cy="415498"/>
          </a:xfrm>
          <a:prstGeom prst="rect">
            <a:avLst/>
          </a:prstGeom>
        </p:spPr>
        <p:txBody>
          <a:bodyPr wrap="none">
            <a:spAutoFit/>
          </a:bodyPr>
          <a:lstStyle/>
          <a:p>
            <a:pPr defTabSz="685800"/>
            <a:r>
              <a:rPr lang="ru-RU" sz="2100" b="1" dirty="0">
                <a:solidFill>
                  <a:srgbClr val="D20025"/>
                </a:solidFill>
                <a:latin typeface="Proxima Nova Cn Rg"/>
              </a:rPr>
              <a:t>17 000 </a:t>
            </a:r>
          </a:p>
        </p:txBody>
      </p:sp>
      <p:sp>
        <p:nvSpPr>
          <p:cNvPr id="13" name="Прямоугольник 12">
            <a:extLst>
              <a:ext uri="{FF2B5EF4-FFF2-40B4-BE49-F238E27FC236}">
                <a16:creationId xmlns:a16="http://schemas.microsoft.com/office/drawing/2014/main" id="{177C444B-6504-8244-AFC1-93D4C88DC07C}"/>
              </a:ext>
            </a:extLst>
          </p:cNvPr>
          <p:cNvSpPr/>
          <p:nvPr/>
        </p:nvSpPr>
        <p:spPr>
          <a:xfrm>
            <a:off x="413538" y="3621793"/>
            <a:ext cx="1111498" cy="507831"/>
          </a:xfrm>
          <a:prstGeom prst="rect">
            <a:avLst/>
          </a:prstGeom>
        </p:spPr>
        <p:txBody>
          <a:bodyPr wrap="square">
            <a:spAutoFit/>
          </a:bodyPr>
          <a:lstStyle/>
          <a:p>
            <a:pPr defTabSz="685800"/>
            <a:r>
              <a:rPr lang="ru-RU" sz="1350" dirty="0">
                <a:solidFill>
                  <a:srgbClr val="222A35"/>
                </a:solidFill>
                <a:latin typeface="Proxima Nova Cn Rg"/>
              </a:rPr>
              <a:t>уникальных посетителей</a:t>
            </a:r>
          </a:p>
        </p:txBody>
      </p:sp>
      <p:sp>
        <p:nvSpPr>
          <p:cNvPr id="14" name="Прямоугольник 13">
            <a:extLst>
              <a:ext uri="{FF2B5EF4-FFF2-40B4-BE49-F238E27FC236}">
                <a16:creationId xmlns:a16="http://schemas.microsoft.com/office/drawing/2014/main" id="{42C37A25-B34C-8444-B8FC-B70E97D6F597}"/>
              </a:ext>
            </a:extLst>
          </p:cNvPr>
          <p:cNvSpPr/>
          <p:nvPr/>
        </p:nvSpPr>
        <p:spPr>
          <a:xfrm>
            <a:off x="1821719" y="3324377"/>
            <a:ext cx="604653" cy="415498"/>
          </a:xfrm>
          <a:prstGeom prst="rect">
            <a:avLst/>
          </a:prstGeom>
        </p:spPr>
        <p:txBody>
          <a:bodyPr wrap="none">
            <a:spAutoFit/>
          </a:bodyPr>
          <a:lstStyle/>
          <a:p>
            <a:pPr defTabSz="685800"/>
            <a:r>
              <a:rPr lang="ru-RU" sz="2100" b="1" dirty="0">
                <a:solidFill>
                  <a:srgbClr val="D20025"/>
                </a:solidFill>
                <a:latin typeface="Proxima Nova Cn Rg"/>
              </a:rPr>
              <a:t>326</a:t>
            </a:r>
          </a:p>
        </p:txBody>
      </p:sp>
      <p:sp>
        <p:nvSpPr>
          <p:cNvPr id="15" name="Прямоугольник 14">
            <a:extLst>
              <a:ext uri="{FF2B5EF4-FFF2-40B4-BE49-F238E27FC236}">
                <a16:creationId xmlns:a16="http://schemas.microsoft.com/office/drawing/2014/main" id="{EAE59F1A-BF43-5A48-AE8B-8579B5446578}"/>
              </a:ext>
            </a:extLst>
          </p:cNvPr>
          <p:cNvSpPr/>
          <p:nvPr/>
        </p:nvSpPr>
        <p:spPr>
          <a:xfrm>
            <a:off x="1835859" y="3621792"/>
            <a:ext cx="1111498" cy="300082"/>
          </a:xfrm>
          <a:prstGeom prst="rect">
            <a:avLst/>
          </a:prstGeom>
        </p:spPr>
        <p:txBody>
          <a:bodyPr wrap="square">
            <a:spAutoFit/>
          </a:bodyPr>
          <a:lstStyle/>
          <a:p>
            <a:pPr defTabSz="685800"/>
            <a:r>
              <a:rPr lang="ru-RU" sz="1350" dirty="0">
                <a:solidFill>
                  <a:srgbClr val="222A35"/>
                </a:solidFill>
                <a:latin typeface="Proxima Nova Cn Rg"/>
              </a:rPr>
              <a:t>откликов</a:t>
            </a:r>
          </a:p>
        </p:txBody>
      </p:sp>
      <p:sp>
        <p:nvSpPr>
          <p:cNvPr id="16" name="Прямоугольник 15">
            <a:extLst>
              <a:ext uri="{FF2B5EF4-FFF2-40B4-BE49-F238E27FC236}">
                <a16:creationId xmlns:a16="http://schemas.microsoft.com/office/drawing/2014/main" id="{3D29721F-9BC2-4B40-A8AA-2D08D0DF3901}"/>
              </a:ext>
            </a:extLst>
          </p:cNvPr>
          <p:cNvSpPr/>
          <p:nvPr/>
        </p:nvSpPr>
        <p:spPr>
          <a:xfrm>
            <a:off x="2957959" y="3324377"/>
            <a:ext cx="460382" cy="415498"/>
          </a:xfrm>
          <a:prstGeom prst="rect">
            <a:avLst/>
          </a:prstGeom>
        </p:spPr>
        <p:txBody>
          <a:bodyPr wrap="none">
            <a:spAutoFit/>
          </a:bodyPr>
          <a:lstStyle/>
          <a:p>
            <a:pPr defTabSz="685800"/>
            <a:r>
              <a:rPr lang="ru-RU" sz="2100" b="1" dirty="0">
                <a:solidFill>
                  <a:srgbClr val="D20025"/>
                </a:solidFill>
                <a:latin typeface="Proxima Nova Cn Rg"/>
              </a:rPr>
              <a:t>34</a:t>
            </a:r>
          </a:p>
        </p:txBody>
      </p:sp>
      <p:sp>
        <p:nvSpPr>
          <p:cNvPr id="17" name="Прямоугольник 16">
            <a:extLst>
              <a:ext uri="{FF2B5EF4-FFF2-40B4-BE49-F238E27FC236}">
                <a16:creationId xmlns:a16="http://schemas.microsoft.com/office/drawing/2014/main" id="{0E2EF069-FEC6-2F47-8C14-7161EDCB513A}"/>
              </a:ext>
            </a:extLst>
          </p:cNvPr>
          <p:cNvSpPr/>
          <p:nvPr/>
        </p:nvSpPr>
        <p:spPr>
          <a:xfrm>
            <a:off x="2972100" y="3621792"/>
            <a:ext cx="1378564" cy="507831"/>
          </a:xfrm>
          <a:prstGeom prst="rect">
            <a:avLst/>
          </a:prstGeom>
        </p:spPr>
        <p:txBody>
          <a:bodyPr wrap="square">
            <a:spAutoFit/>
          </a:bodyPr>
          <a:lstStyle/>
          <a:p>
            <a:pPr defTabSz="685800"/>
            <a:r>
              <a:rPr lang="ru-RU" sz="1350" dirty="0">
                <a:solidFill>
                  <a:srgbClr val="222A35"/>
                </a:solidFill>
                <a:latin typeface="Proxima Nova Cn Rg"/>
              </a:rPr>
              <a:t>видео-собеседования</a:t>
            </a:r>
          </a:p>
        </p:txBody>
      </p:sp>
    </p:spTree>
    <p:extLst>
      <p:ext uri="{BB962C8B-B14F-4D97-AF65-F5344CB8AC3E}">
        <p14:creationId xmlns:p14="http://schemas.microsoft.com/office/powerpoint/2010/main" val="3413627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Прямоугольник">
            <a:extLst>
              <a:ext uri="{FF2B5EF4-FFF2-40B4-BE49-F238E27FC236}">
                <a16:creationId xmlns:a16="http://schemas.microsoft.com/office/drawing/2014/main" id="{5E29105E-569A-EF40-9BB5-04E4BF5FEEDF}"/>
              </a:ext>
            </a:extLst>
          </p:cNvPr>
          <p:cNvSpPr/>
          <p:nvPr/>
        </p:nvSpPr>
        <p:spPr>
          <a:xfrm>
            <a:off x="-16733" y="1897886"/>
            <a:ext cx="9160733" cy="3229842"/>
          </a:xfrm>
          <a:prstGeom prst="rect">
            <a:avLst/>
          </a:prstGeom>
          <a:solidFill>
            <a:schemeClr val="tx1">
              <a:lumMod val="10000"/>
              <a:lumOff val="90000"/>
              <a:alpha val="34000"/>
            </a:schemeClr>
          </a:solidFill>
          <a:ln w="12700">
            <a:miter lim="400000"/>
          </a:ln>
        </p:spPr>
        <p:txBody>
          <a:bodyPr lIns="26789" tIns="26789" rIns="26789" bIns="26789" anchor="ctr"/>
          <a:lstStyle/>
          <a:p>
            <a:pPr defTabSz="685800">
              <a:defRPr sz="3000" b="0">
                <a:latin typeface="+mn-lt"/>
                <a:ea typeface="+mn-ea"/>
                <a:cs typeface="+mn-cs"/>
                <a:sym typeface="Helvetica Neue Medium"/>
              </a:defRPr>
            </a:pPr>
            <a:endParaRPr sz="1125">
              <a:solidFill>
                <a:srgbClr val="222A35"/>
              </a:solidFill>
              <a:latin typeface="Proxima Nova Cn Rg" panose="02000506030000020004" pitchFamily="2" charset="0"/>
              <a:sym typeface="Helvetica Neue Medium"/>
            </a:endParaRPr>
          </a:p>
        </p:txBody>
      </p:sp>
      <p:pic>
        <p:nvPicPr>
          <p:cNvPr id="18" name="Рисунок 17">
            <a:extLst>
              <a:ext uri="{FF2B5EF4-FFF2-40B4-BE49-F238E27FC236}">
                <a16:creationId xmlns:a16="http://schemas.microsoft.com/office/drawing/2014/main" id="{8048DE56-96A7-DA4F-A69D-63B2EB2D356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480313" y="1445711"/>
            <a:ext cx="4282181" cy="3275762"/>
          </a:xfrm>
          <a:prstGeom prst="rect">
            <a:avLst/>
          </a:prstGeom>
          <a:effectLst/>
        </p:spPr>
      </p:pic>
      <p:sp>
        <p:nvSpPr>
          <p:cNvPr id="4" name="Прямоугольник 3">
            <a:extLst>
              <a:ext uri="{FF2B5EF4-FFF2-40B4-BE49-F238E27FC236}">
                <a16:creationId xmlns:a16="http://schemas.microsoft.com/office/drawing/2014/main" id="{D96C06DA-6E09-CB43-B067-F82CBF11C7C6}"/>
              </a:ext>
            </a:extLst>
          </p:cNvPr>
          <p:cNvSpPr/>
          <p:nvPr/>
        </p:nvSpPr>
        <p:spPr>
          <a:xfrm>
            <a:off x="926595" y="3006569"/>
            <a:ext cx="4572000" cy="964367"/>
          </a:xfrm>
          <a:prstGeom prst="rect">
            <a:avLst/>
          </a:prstGeom>
        </p:spPr>
        <p:txBody>
          <a:bodyPr>
            <a:spAutoFit/>
          </a:bodyPr>
          <a:lstStyle/>
          <a:p>
            <a:pPr defTabSz="685800">
              <a:lnSpc>
                <a:spcPts val="1650"/>
              </a:lnSpc>
            </a:pPr>
            <a:r>
              <a:rPr lang="ru-RU" sz="1200" dirty="0">
                <a:solidFill>
                  <a:srgbClr val="000000"/>
                </a:solidFill>
                <a:latin typeface="Proxima Nova Cn Rg" panose="02000506030000020004" pitchFamily="2" charset="0"/>
              </a:rPr>
              <a:t>Соискатель откликается на вакансию</a:t>
            </a:r>
          </a:p>
          <a:p>
            <a:pPr indent="-214313" defTabSz="685800">
              <a:lnSpc>
                <a:spcPts val="1650"/>
              </a:lnSpc>
              <a:buFont typeface="Arial" panose="020B0604020202020204" pitchFamily="34" charset="0"/>
              <a:buChar char="•"/>
            </a:pPr>
            <a:r>
              <a:rPr lang="ru-RU" sz="1200" dirty="0">
                <a:solidFill>
                  <a:srgbClr val="000000"/>
                </a:solidFill>
                <a:latin typeface="Proxima Nova Cn Rg" panose="02000506030000020004" pitchFamily="2" charset="0"/>
              </a:rPr>
              <a:t>заполняет короткую анкету</a:t>
            </a:r>
          </a:p>
          <a:p>
            <a:pPr indent="-214313" defTabSz="685800">
              <a:lnSpc>
                <a:spcPts val="1650"/>
              </a:lnSpc>
              <a:buFont typeface="Arial" panose="020B0604020202020204" pitchFamily="34" charset="0"/>
              <a:buChar char="•"/>
            </a:pPr>
            <a:r>
              <a:rPr lang="ru-RU" sz="1200" dirty="0">
                <a:solidFill>
                  <a:srgbClr val="000000"/>
                </a:solidFill>
                <a:latin typeface="Proxima Nova Cn Rg" panose="02000506030000020004" pitchFamily="2" charset="0"/>
              </a:rPr>
              <a:t>выбирает время для </a:t>
            </a:r>
            <a:r>
              <a:rPr lang="ru-RU" sz="1200" dirty="0" err="1">
                <a:solidFill>
                  <a:srgbClr val="000000"/>
                </a:solidFill>
                <a:latin typeface="Proxima Nova Cn Rg" panose="02000506030000020004" pitchFamily="2" charset="0"/>
              </a:rPr>
              <a:t>видеособеседования</a:t>
            </a:r>
            <a:endParaRPr lang="ru-RU" sz="1200" dirty="0">
              <a:solidFill>
                <a:srgbClr val="000000"/>
              </a:solidFill>
              <a:latin typeface="Proxima Nova Cn Rg" panose="02000506030000020004" pitchFamily="2" charset="0"/>
            </a:endParaRPr>
          </a:p>
          <a:p>
            <a:pPr indent="-214313" defTabSz="685800">
              <a:lnSpc>
                <a:spcPts val="1650"/>
              </a:lnSpc>
              <a:buFont typeface="Arial" panose="020B0604020202020204" pitchFamily="34" charset="0"/>
              <a:buChar char="•"/>
            </a:pPr>
            <a:r>
              <a:rPr lang="ru-RU" sz="1200" dirty="0">
                <a:solidFill>
                  <a:srgbClr val="000000"/>
                </a:solidFill>
                <a:latin typeface="Proxima Nova Cn Rg" panose="02000506030000020004" pitchFamily="2" charset="0"/>
              </a:rPr>
              <a:t>созванивается с компанией в назначенное время</a:t>
            </a:r>
          </a:p>
        </p:txBody>
      </p:sp>
      <p:sp>
        <p:nvSpPr>
          <p:cNvPr id="21" name="Прямоугольник 20">
            <a:extLst>
              <a:ext uri="{FF2B5EF4-FFF2-40B4-BE49-F238E27FC236}">
                <a16:creationId xmlns:a16="http://schemas.microsoft.com/office/drawing/2014/main" id="{622D8DE2-A225-4B48-A4FE-B01A2A0FBD8F}"/>
              </a:ext>
            </a:extLst>
          </p:cNvPr>
          <p:cNvSpPr/>
          <p:nvPr/>
        </p:nvSpPr>
        <p:spPr>
          <a:xfrm>
            <a:off x="926595" y="4085272"/>
            <a:ext cx="4369378" cy="528350"/>
          </a:xfrm>
          <a:prstGeom prst="rect">
            <a:avLst/>
          </a:prstGeom>
        </p:spPr>
        <p:txBody>
          <a:bodyPr wrap="square">
            <a:spAutoFit/>
          </a:bodyPr>
          <a:lstStyle/>
          <a:p>
            <a:pPr defTabSz="685800">
              <a:lnSpc>
                <a:spcPts val="1650"/>
              </a:lnSpc>
            </a:pPr>
            <a:r>
              <a:rPr lang="ru-RU" sz="1200" dirty="0">
                <a:solidFill>
                  <a:srgbClr val="000000"/>
                </a:solidFill>
                <a:latin typeface="Proxima Nova Cn Rg" panose="02000506030000020004" pitchFamily="2" charset="0"/>
              </a:rPr>
              <a:t>Параллельно компании могут проводить</a:t>
            </a:r>
            <a:br>
              <a:rPr lang="ru-RU" sz="1200" dirty="0">
                <a:solidFill>
                  <a:srgbClr val="000000"/>
                </a:solidFill>
                <a:latin typeface="Proxima Nova Cn Rg" panose="02000506030000020004" pitchFamily="2" charset="0"/>
              </a:rPr>
            </a:br>
            <a:r>
              <a:rPr lang="ru-RU" sz="1200" dirty="0">
                <a:solidFill>
                  <a:srgbClr val="000000"/>
                </a:solidFill>
                <a:latin typeface="Proxima Nova Cn Rg" panose="02000506030000020004" pitchFamily="2" charset="0"/>
              </a:rPr>
              <a:t>презентации и мастер-классы</a:t>
            </a:r>
          </a:p>
        </p:txBody>
      </p:sp>
      <p:sp>
        <p:nvSpPr>
          <p:cNvPr id="2" name="Прямоугольник 1">
            <a:extLst>
              <a:ext uri="{FF2B5EF4-FFF2-40B4-BE49-F238E27FC236}">
                <a16:creationId xmlns:a16="http://schemas.microsoft.com/office/drawing/2014/main" id="{09B4C5AF-B2A4-904A-9F35-C1E7C4B34D9E}"/>
              </a:ext>
            </a:extLst>
          </p:cNvPr>
          <p:cNvSpPr/>
          <p:nvPr/>
        </p:nvSpPr>
        <p:spPr>
          <a:xfrm>
            <a:off x="381506" y="1387840"/>
            <a:ext cx="1401346" cy="403957"/>
          </a:xfrm>
          <a:prstGeom prst="rect">
            <a:avLst/>
          </a:prstGeom>
        </p:spPr>
        <p:txBody>
          <a:bodyPr wrap="none">
            <a:spAutoFit/>
          </a:bodyPr>
          <a:lstStyle/>
          <a:p>
            <a:pPr defTabSz="685800">
              <a:lnSpc>
                <a:spcPct val="150000"/>
              </a:lnSpc>
            </a:pPr>
            <a:r>
              <a:rPr lang="ru-RU" sz="1350" b="1" dirty="0">
                <a:solidFill>
                  <a:srgbClr val="000000"/>
                </a:solidFill>
                <a:latin typeface="Proxima Nova Cn Rg" panose="02000506030000020004" pitchFamily="2" charset="0"/>
              </a:rPr>
              <a:t>Как все устроено</a:t>
            </a:r>
          </a:p>
        </p:txBody>
      </p:sp>
      <p:sp>
        <p:nvSpPr>
          <p:cNvPr id="25" name="Овал 24">
            <a:extLst>
              <a:ext uri="{FF2B5EF4-FFF2-40B4-BE49-F238E27FC236}">
                <a16:creationId xmlns:a16="http://schemas.microsoft.com/office/drawing/2014/main" id="{693F7299-1378-FC44-BE23-C996EEB5B809}"/>
              </a:ext>
            </a:extLst>
          </p:cNvPr>
          <p:cNvSpPr/>
          <p:nvPr/>
        </p:nvSpPr>
        <p:spPr>
          <a:xfrm>
            <a:off x="440542" y="2100730"/>
            <a:ext cx="391883" cy="391883"/>
          </a:xfrm>
          <a:prstGeom prst="ellipse">
            <a:avLst/>
          </a:prstGeom>
          <a:solidFill>
            <a:srgbClr val="E000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r>
              <a:rPr lang="ru-RU" dirty="0">
                <a:solidFill>
                  <a:srgbClr val="FFFFFF"/>
                </a:solidFill>
                <a:latin typeface="Proxima Nova Cn Rg" panose="02000506030000020004" pitchFamily="2" charset="0"/>
              </a:rPr>
              <a:t>1</a:t>
            </a:r>
          </a:p>
        </p:txBody>
      </p:sp>
      <p:sp>
        <p:nvSpPr>
          <p:cNvPr id="26" name="Овал 25">
            <a:extLst>
              <a:ext uri="{FF2B5EF4-FFF2-40B4-BE49-F238E27FC236}">
                <a16:creationId xmlns:a16="http://schemas.microsoft.com/office/drawing/2014/main" id="{84977EE1-019F-1B46-9017-1DFC1EAEB46C}"/>
              </a:ext>
            </a:extLst>
          </p:cNvPr>
          <p:cNvSpPr/>
          <p:nvPr/>
        </p:nvSpPr>
        <p:spPr>
          <a:xfrm>
            <a:off x="439595" y="2943536"/>
            <a:ext cx="391883" cy="391883"/>
          </a:xfrm>
          <a:prstGeom prst="ellipse">
            <a:avLst/>
          </a:prstGeom>
          <a:solidFill>
            <a:srgbClr val="E000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r>
              <a:rPr lang="ru-RU" dirty="0">
                <a:solidFill>
                  <a:srgbClr val="FFFFFF"/>
                </a:solidFill>
                <a:latin typeface="Proxima Nova Cn Rg" panose="02000506030000020004" pitchFamily="2" charset="0"/>
              </a:rPr>
              <a:t>2</a:t>
            </a:r>
          </a:p>
        </p:txBody>
      </p:sp>
      <p:sp>
        <p:nvSpPr>
          <p:cNvPr id="3" name="Прямоугольник 2">
            <a:extLst>
              <a:ext uri="{FF2B5EF4-FFF2-40B4-BE49-F238E27FC236}">
                <a16:creationId xmlns:a16="http://schemas.microsoft.com/office/drawing/2014/main" id="{E17CA3F9-CF68-364A-8C1A-89FFF00FADE9}"/>
              </a:ext>
            </a:extLst>
          </p:cNvPr>
          <p:cNvSpPr/>
          <p:nvPr/>
        </p:nvSpPr>
        <p:spPr>
          <a:xfrm>
            <a:off x="933558" y="2151298"/>
            <a:ext cx="4572000" cy="746358"/>
          </a:xfrm>
          <a:prstGeom prst="rect">
            <a:avLst/>
          </a:prstGeom>
        </p:spPr>
        <p:txBody>
          <a:bodyPr>
            <a:spAutoFit/>
          </a:bodyPr>
          <a:lstStyle/>
          <a:p>
            <a:pPr defTabSz="685800">
              <a:lnSpc>
                <a:spcPts val="1650"/>
              </a:lnSpc>
            </a:pPr>
            <a:r>
              <a:rPr lang="ru-RU" sz="1200" dirty="0">
                <a:solidFill>
                  <a:srgbClr val="000000"/>
                </a:solidFill>
                <a:latin typeface="Proxima Nova Cn Rg" panose="02000506030000020004" pitchFamily="2" charset="0"/>
              </a:rPr>
              <a:t>Виртуальные стенды компаний</a:t>
            </a:r>
          </a:p>
          <a:p>
            <a:pPr marL="214313" indent="-214313" defTabSz="685800">
              <a:lnSpc>
                <a:spcPts val="1650"/>
              </a:lnSpc>
              <a:buFont typeface="Arial" panose="020B0604020202020204" pitchFamily="34" charset="0"/>
              <a:buChar char="•"/>
            </a:pPr>
            <a:r>
              <a:rPr lang="ru-RU" sz="1200" dirty="0">
                <a:solidFill>
                  <a:srgbClr val="000000"/>
                </a:solidFill>
                <a:latin typeface="Proxima Nova Cn Rg" panose="02000506030000020004" pitchFamily="2" charset="0"/>
              </a:rPr>
              <a:t>информация о компании</a:t>
            </a:r>
          </a:p>
          <a:p>
            <a:pPr marL="214313" indent="-214313" defTabSz="685800">
              <a:lnSpc>
                <a:spcPts val="1650"/>
              </a:lnSpc>
              <a:buFont typeface="Arial" panose="020B0604020202020204" pitchFamily="34" charset="0"/>
              <a:buChar char="•"/>
            </a:pPr>
            <a:r>
              <a:rPr lang="ru-RU" sz="1200" dirty="0">
                <a:solidFill>
                  <a:srgbClr val="000000"/>
                </a:solidFill>
                <a:latin typeface="Proxima Nova Cn Rg" panose="02000506030000020004" pitchFamily="2" charset="0"/>
              </a:rPr>
              <a:t>вакансии компании</a:t>
            </a:r>
          </a:p>
        </p:txBody>
      </p:sp>
      <p:sp>
        <p:nvSpPr>
          <p:cNvPr id="27" name="Овал 26">
            <a:extLst>
              <a:ext uri="{FF2B5EF4-FFF2-40B4-BE49-F238E27FC236}">
                <a16:creationId xmlns:a16="http://schemas.microsoft.com/office/drawing/2014/main" id="{DD9B90E3-E86C-AF4D-A0EA-6816FEB5E019}"/>
              </a:ext>
            </a:extLst>
          </p:cNvPr>
          <p:cNvSpPr/>
          <p:nvPr/>
        </p:nvSpPr>
        <p:spPr>
          <a:xfrm>
            <a:off x="438210" y="4018739"/>
            <a:ext cx="391883" cy="391883"/>
          </a:xfrm>
          <a:prstGeom prst="ellipse">
            <a:avLst/>
          </a:prstGeom>
          <a:solidFill>
            <a:srgbClr val="E000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r>
              <a:rPr lang="ru-RU" dirty="0">
                <a:solidFill>
                  <a:srgbClr val="FFFFFF"/>
                </a:solidFill>
                <a:latin typeface="Proxima Nova Cn Rg" panose="02000506030000020004" pitchFamily="2" charset="0"/>
              </a:rPr>
              <a:t>3</a:t>
            </a:r>
          </a:p>
        </p:txBody>
      </p:sp>
      <p:sp>
        <p:nvSpPr>
          <p:cNvPr id="12" name="Заголовок 3">
            <a:extLst>
              <a:ext uri="{FF2B5EF4-FFF2-40B4-BE49-F238E27FC236}">
                <a16:creationId xmlns:a16="http://schemas.microsoft.com/office/drawing/2014/main" id="{374AA93F-3F33-9340-A7FE-C38C5E17B132}"/>
              </a:ext>
            </a:extLst>
          </p:cNvPr>
          <p:cNvSpPr txBox="1">
            <a:spLocks/>
          </p:cNvSpPr>
          <p:nvPr/>
        </p:nvSpPr>
        <p:spPr>
          <a:xfrm>
            <a:off x="352074" y="162464"/>
            <a:ext cx="8259410" cy="394528"/>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defTabSz="685800"/>
            <a:r>
              <a:rPr lang="ru-RU" sz="2700" dirty="0" smtClean="0">
                <a:solidFill>
                  <a:srgbClr val="000000"/>
                </a:solidFill>
                <a:latin typeface="Proxima Nova Cn Rg"/>
              </a:rPr>
              <a:t>Новые подходы. </a:t>
            </a:r>
          </a:p>
          <a:p>
            <a:pPr defTabSz="685800"/>
            <a:r>
              <a:rPr lang="ru-RU" sz="2700" dirty="0" smtClean="0">
                <a:solidFill>
                  <a:srgbClr val="000000"/>
                </a:solidFill>
                <a:latin typeface="Proxima Nova Cn Rg"/>
              </a:rPr>
              <a:t>Цифровая платформа </a:t>
            </a:r>
            <a:r>
              <a:rPr lang="en-US" sz="2700" dirty="0" smtClean="0">
                <a:solidFill>
                  <a:srgbClr val="000000"/>
                </a:solidFill>
                <a:latin typeface="Proxima Nova Cn Rg"/>
              </a:rPr>
              <a:t>hh.ru </a:t>
            </a:r>
            <a:r>
              <a:rPr lang="ru-RU" sz="2700" dirty="0" smtClean="0">
                <a:solidFill>
                  <a:srgbClr val="000000"/>
                </a:solidFill>
                <a:latin typeface="Proxima Nova Cn Rg"/>
              </a:rPr>
              <a:t>«</a:t>
            </a:r>
            <a:r>
              <a:rPr lang="ru-RU" sz="2700" dirty="0" smtClean="0">
                <a:solidFill>
                  <a:srgbClr val="000000"/>
                </a:solidFill>
                <a:latin typeface="Proxima Nova Cn Rg"/>
              </a:rPr>
              <a:t>Ярмарка </a:t>
            </a:r>
            <a:r>
              <a:rPr lang="ru-RU" sz="2700" dirty="0">
                <a:solidFill>
                  <a:srgbClr val="000000"/>
                </a:solidFill>
                <a:latin typeface="Proxima Nova Cn Rg"/>
              </a:rPr>
              <a:t>вакансий </a:t>
            </a:r>
            <a:r>
              <a:rPr lang="ru-RU" sz="2700" dirty="0" smtClean="0">
                <a:solidFill>
                  <a:srgbClr val="000000"/>
                </a:solidFill>
                <a:latin typeface="Proxima Nova Cn Rg"/>
              </a:rPr>
              <a:t>онлайн» </a:t>
            </a:r>
          </a:p>
          <a:p>
            <a:pPr defTabSz="685800"/>
            <a:r>
              <a:rPr lang="ru-RU" sz="2700" dirty="0" smtClean="0">
                <a:solidFill>
                  <a:srgbClr val="000000"/>
                </a:solidFill>
                <a:latin typeface="Proxima Nova Cn Rg"/>
              </a:rPr>
              <a:t>Для Н</a:t>
            </a:r>
            <a:r>
              <a:rPr lang="ru-RU" sz="2700" dirty="0" smtClean="0">
                <a:solidFill>
                  <a:srgbClr val="000000"/>
                </a:solidFill>
                <a:latin typeface="Proxima Nova Cn Rg"/>
              </a:rPr>
              <a:t>ижегородск</a:t>
            </a:r>
            <a:r>
              <a:rPr lang="ru-RU" sz="2700" dirty="0" smtClean="0">
                <a:solidFill>
                  <a:srgbClr val="000000"/>
                </a:solidFill>
                <a:latin typeface="Proxima Nova Cn Rg"/>
              </a:rPr>
              <a:t>ого</a:t>
            </a:r>
            <a:r>
              <a:rPr lang="ru-RU" sz="2700" dirty="0" smtClean="0">
                <a:solidFill>
                  <a:srgbClr val="000000"/>
                </a:solidFill>
                <a:latin typeface="Proxima Nova Cn Rg"/>
              </a:rPr>
              <a:t> института </a:t>
            </a:r>
            <a:r>
              <a:rPr lang="ru-RU" sz="2700" dirty="0">
                <a:solidFill>
                  <a:srgbClr val="000000"/>
                </a:solidFill>
                <a:latin typeface="Proxima Nova Cn Rg"/>
              </a:rPr>
              <a:t>им. Лобачевского</a:t>
            </a:r>
          </a:p>
        </p:txBody>
      </p:sp>
    </p:spTree>
    <p:extLst>
      <p:ext uri="{BB962C8B-B14F-4D97-AF65-F5344CB8AC3E}">
        <p14:creationId xmlns:p14="http://schemas.microsoft.com/office/powerpoint/2010/main" val="344411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cstate="print">
            <a:extLst>
              <a:ext uri="{28A0092B-C50C-407E-A947-70E740481C1C}">
                <a14:useLocalDpi xmlns:a14="http://schemas.microsoft.com/office/drawing/2010/main" val="0"/>
              </a:ext>
            </a:extLst>
          </a:blip>
          <a:srcRect b="15852"/>
          <a:stretch/>
        </p:blipFill>
        <p:spPr>
          <a:xfrm>
            <a:off x="-12940" y="-5629"/>
            <a:ext cx="9144000" cy="5149129"/>
          </a:xfrm>
          <a:prstGeom prst="rect">
            <a:avLst/>
          </a:prstGeom>
        </p:spPr>
      </p:pic>
      <p:sp>
        <p:nvSpPr>
          <p:cNvPr id="5" name="Rectangle"/>
          <p:cNvSpPr/>
          <p:nvPr/>
        </p:nvSpPr>
        <p:spPr>
          <a:xfrm>
            <a:off x="-18922" y="-28074"/>
            <a:ext cx="9155964" cy="5194018"/>
          </a:xfrm>
          <a:prstGeom prst="rect">
            <a:avLst/>
          </a:prstGeom>
          <a:solidFill>
            <a:srgbClr val="D6001C">
              <a:alpha val="80000"/>
            </a:srgbClr>
          </a:solidFill>
          <a:ln w="12700">
            <a:miter lim="400000"/>
          </a:ln>
        </p:spPr>
        <p:txBody>
          <a:bodyPr lIns="53578" tIns="53578" rIns="53578" bIns="53578" anchor="ctr"/>
          <a:lstStyle/>
          <a:p>
            <a:pPr defTabSz="685800">
              <a:defRPr sz="3000" b="0">
                <a:latin typeface="+mn-lt"/>
                <a:ea typeface="+mn-ea"/>
                <a:cs typeface="+mn-cs"/>
                <a:sym typeface="Helvetica Neue Medium"/>
              </a:defRPr>
            </a:pPr>
            <a:endParaRPr sz="2250">
              <a:solidFill>
                <a:srgbClr val="222A35"/>
              </a:solidFill>
              <a:latin typeface="Proxima Nova Cn Rg"/>
              <a:sym typeface="Helvetica Neue Medium"/>
            </a:endParaRPr>
          </a:p>
        </p:txBody>
      </p:sp>
      <p:sp>
        <p:nvSpPr>
          <p:cNvPr id="3" name="Заголовок 1"/>
          <p:cNvSpPr>
            <a:spLocks noGrp="1"/>
          </p:cNvSpPr>
          <p:nvPr>
            <p:ph type="ctrTitle"/>
          </p:nvPr>
        </p:nvSpPr>
        <p:spPr>
          <a:xfrm>
            <a:off x="293089" y="1815666"/>
            <a:ext cx="8531942" cy="1512168"/>
          </a:xfrm>
        </p:spPr>
        <p:txBody>
          <a:bodyPr>
            <a:noAutofit/>
          </a:bodyPr>
          <a:lstStyle/>
          <a:p>
            <a:pPr lvl="0">
              <a:defRPr/>
            </a:pPr>
            <a:r>
              <a:rPr lang="ru-RU" dirty="0" smtClean="0">
                <a:solidFill>
                  <a:srgbClr val="FFFFFF"/>
                </a:solidFill>
              </a:rPr>
              <a:t>Как понять, что нужно клиентам?</a:t>
            </a:r>
            <a:endParaRPr lang="ru-RU" sz="7200" dirty="0">
              <a:solidFill>
                <a:srgbClr val="FFFFFF"/>
              </a:solidFill>
            </a:endParaRPr>
          </a:p>
        </p:txBody>
      </p:sp>
      <p:pic>
        <p:nvPicPr>
          <p:cNvPr id="6" name="Рисунок 5">
            <a:extLst>
              <a:ext uri="{FF2B5EF4-FFF2-40B4-BE49-F238E27FC236}">
                <a16:creationId xmlns:a16="http://schemas.microsoft.com/office/drawing/2014/main" id="{71090C94-E8E5-4410-B4B6-83975D5970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3896" y="248575"/>
            <a:ext cx="339437" cy="339437"/>
          </a:xfrm>
          <a:prstGeom prst="rect">
            <a:avLst/>
          </a:prstGeom>
        </p:spPr>
      </p:pic>
    </p:spTree>
    <p:extLst>
      <p:ext uri="{BB962C8B-B14F-4D97-AF65-F5344CB8AC3E}">
        <p14:creationId xmlns:p14="http://schemas.microsoft.com/office/powerpoint/2010/main" val="35328658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sz="quarter" idx="12"/>
          </p:nvPr>
        </p:nvSpPr>
        <p:spPr>
          <a:xfrm>
            <a:off x="506169" y="1394402"/>
            <a:ext cx="5840947" cy="2993402"/>
          </a:xfrm>
        </p:spPr>
        <p:txBody>
          <a:bodyPr/>
          <a:lstStyle/>
          <a:p>
            <a:pPr marL="285750" indent="-285750">
              <a:buFont typeface="Wingdings" panose="05000000000000000000" pitchFamily="2" charset="2"/>
              <a:buChar char="Ø"/>
            </a:pPr>
            <a:r>
              <a:rPr lang="ru-RU" dirty="0" smtClean="0"/>
              <a:t>по численности;</a:t>
            </a:r>
          </a:p>
          <a:p>
            <a:pPr marL="285750" indent="-285750">
              <a:buFont typeface="Wingdings" panose="05000000000000000000" pitchFamily="2" charset="2"/>
              <a:buChar char="Ø"/>
            </a:pPr>
            <a:r>
              <a:rPr lang="ru-RU" dirty="0" smtClean="0"/>
              <a:t>по отрасли;</a:t>
            </a:r>
          </a:p>
          <a:p>
            <a:pPr marL="285750" indent="-285750">
              <a:buFont typeface="Wingdings" panose="05000000000000000000" pitchFamily="2" charset="2"/>
              <a:buChar char="Ø"/>
            </a:pPr>
            <a:r>
              <a:rPr lang="ru-RU" dirty="0" smtClean="0"/>
              <a:t>по </a:t>
            </a:r>
            <a:r>
              <a:rPr lang="ru-RU" dirty="0"/>
              <a:t>потребности в работниках </a:t>
            </a:r>
            <a:br>
              <a:rPr lang="ru-RU" dirty="0"/>
            </a:br>
            <a:endParaRPr lang="ru-RU" dirty="0" smtClean="0"/>
          </a:p>
          <a:p>
            <a:r>
              <a:rPr lang="ru-RU" dirty="0" smtClean="0"/>
              <a:t>Обычно </a:t>
            </a:r>
            <a:r>
              <a:rPr lang="ru-RU" dirty="0"/>
              <a:t>примеряется </a:t>
            </a:r>
            <a:r>
              <a:rPr lang="ru-RU" dirty="0" smtClean="0"/>
              <a:t>двух- </a:t>
            </a:r>
            <a:r>
              <a:rPr lang="ru-RU" dirty="0"/>
              <a:t>и более факторная модель </a:t>
            </a:r>
            <a:r>
              <a:rPr lang="ru-RU" dirty="0" smtClean="0"/>
              <a:t>типологии</a:t>
            </a:r>
            <a:r>
              <a:rPr lang="ru-RU" dirty="0"/>
              <a:t/>
            </a:r>
            <a:br>
              <a:rPr lang="ru-RU" dirty="0"/>
            </a:br>
            <a:r>
              <a:rPr lang="ru-RU" dirty="0"/>
              <a:t/>
            </a:r>
            <a:br>
              <a:rPr lang="ru-RU" dirty="0"/>
            </a:br>
            <a:r>
              <a:rPr lang="ru-RU" dirty="0"/>
              <a:t>Сопровождается внутренней специализацией сотрудников </a:t>
            </a:r>
            <a:r>
              <a:rPr lang="ru-RU" dirty="0" smtClean="0"/>
              <a:t>по целевым сегментам клиентов</a:t>
            </a:r>
            <a:r>
              <a:rPr lang="ru-RU" dirty="0"/>
              <a:t/>
            </a:r>
            <a:br>
              <a:rPr lang="ru-RU" dirty="0"/>
            </a:br>
            <a:r>
              <a:rPr lang="ru-RU" dirty="0"/>
              <a:t/>
            </a:r>
            <a:br>
              <a:rPr lang="ru-RU" dirty="0"/>
            </a:br>
            <a:r>
              <a:rPr lang="ru-RU" dirty="0"/>
              <a:t>Опыт </a:t>
            </a:r>
            <a:r>
              <a:rPr lang="en-US" dirty="0" smtClean="0"/>
              <a:t>hh.ru</a:t>
            </a:r>
            <a:endParaRPr lang="ru-RU" dirty="0" smtClean="0"/>
          </a:p>
          <a:p>
            <a:endParaRPr lang="ru-RU" dirty="0"/>
          </a:p>
        </p:txBody>
      </p:sp>
      <p:sp>
        <p:nvSpPr>
          <p:cNvPr id="6" name="Текст 5"/>
          <p:cNvSpPr>
            <a:spLocks noGrp="1"/>
          </p:cNvSpPr>
          <p:nvPr>
            <p:ph type="body" sz="quarter" idx="22"/>
          </p:nvPr>
        </p:nvSpPr>
        <p:spPr/>
        <p:txBody>
          <a:bodyPr>
            <a:normAutofit fontScale="92500" lnSpcReduction="10000"/>
          </a:bodyPr>
          <a:lstStyle/>
          <a:p>
            <a:r>
              <a:rPr lang="ru-RU" dirty="0" smtClean="0"/>
              <a:t>Подход</a:t>
            </a:r>
            <a:endParaRPr lang="ru-RU" dirty="0"/>
          </a:p>
        </p:txBody>
      </p:sp>
      <p:sp>
        <p:nvSpPr>
          <p:cNvPr id="4" name="Заголовок 3">
            <a:extLst>
              <a:ext uri="{FF2B5EF4-FFF2-40B4-BE49-F238E27FC236}">
                <a16:creationId xmlns:a16="http://schemas.microsoft.com/office/drawing/2014/main" id="{867909A4-0D8E-4769-AAEC-BDC5C2E12594}"/>
              </a:ext>
            </a:extLst>
          </p:cNvPr>
          <p:cNvSpPr>
            <a:spLocks noGrp="1"/>
          </p:cNvSpPr>
          <p:nvPr>
            <p:ph type="title"/>
          </p:nvPr>
        </p:nvSpPr>
        <p:spPr/>
        <p:txBody>
          <a:bodyPr>
            <a:noAutofit/>
          </a:bodyPr>
          <a:lstStyle/>
          <a:p>
            <a:r>
              <a:rPr lang="ru-RU" sz="2800" dirty="0" smtClean="0">
                <a:latin typeface="Proxima Nova Cn Rg" panose="02000506030000020004" pitchFamily="2" charset="0"/>
              </a:rPr>
              <a:t>Варианты сегментации клиентов (работодателей)</a:t>
            </a:r>
            <a:endParaRPr lang="ru-RU" dirty="0">
              <a:solidFill>
                <a:srgbClr val="000000"/>
              </a:solidFill>
              <a:latin typeface="Proxima Nova Cn Rg" panose="02000506030000020004" pitchFamily="2" charset="0"/>
            </a:endParaRPr>
          </a:p>
        </p:txBody>
      </p:sp>
      <p:pic>
        <p:nvPicPr>
          <p:cNvPr id="14" name="Рисунок 13"/>
          <p:cNvPicPr>
            <a:picLocks noGrp="1" noChangeAspect="1"/>
          </p:cNvPicPr>
          <p:nvPr>
            <p:ph type="pic" sz="quarter" idx="23"/>
          </p:nvPr>
        </p:nvPicPr>
        <p:blipFill rotWithShape="1">
          <a:blip r:embed="rId2">
            <a:extLst>
              <a:ext uri="{28A0092B-C50C-407E-A947-70E740481C1C}">
                <a14:useLocalDpi xmlns:a14="http://schemas.microsoft.com/office/drawing/2010/main" val="0"/>
              </a:ext>
            </a:extLst>
          </a:blip>
          <a:srcRect l="2615" t="131" r="63337" b="-131"/>
          <a:stretch/>
        </p:blipFill>
        <p:spPr/>
      </p:pic>
    </p:spTree>
    <p:extLst>
      <p:ext uri="{BB962C8B-B14F-4D97-AF65-F5344CB8AC3E}">
        <p14:creationId xmlns:p14="http://schemas.microsoft.com/office/powerpoint/2010/main" val="9227485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sz="quarter" idx="12"/>
          </p:nvPr>
        </p:nvSpPr>
        <p:spPr>
          <a:xfrm>
            <a:off x="506169" y="1394402"/>
            <a:ext cx="5840947" cy="2993402"/>
          </a:xfrm>
        </p:spPr>
        <p:txBody>
          <a:bodyPr/>
          <a:lstStyle/>
          <a:p>
            <a:r>
              <a:rPr lang="ru-RU" b="1" dirty="0" smtClean="0"/>
              <a:t>По численности, выручке, потребности: </a:t>
            </a:r>
          </a:p>
          <a:p>
            <a:r>
              <a:rPr lang="ru-RU" dirty="0" smtClean="0"/>
              <a:t>Крупный бизнес, Средний бизнес, Малый </a:t>
            </a:r>
            <a:r>
              <a:rPr lang="ru-RU" dirty="0"/>
              <a:t>бизнес, </a:t>
            </a:r>
            <a:r>
              <a:rPr lang="ru-RU" dirty="0" smtClean="0"/>
              <a:t>ИП, </a:t>
            </a:r>
            <a:r>
              <a:rPr lang="ru-RU" dirty="0" err="1" smtClean="0"/>
              <a:t>Стартапы</a:t>
            </a:r>
            <a:endParaRPr lang="ru-RU" dirty="0" smtClean="0"/>
          </a:p>
          <a:p>
            <a:r>
              <a:rPr lang="ru-RU" b="1" dirty="0" smtClean="0"/>
              <a:t>По форме собственности:</a:t>
            </a:r>
          </a:p>
          <a:p>
            <a:r>
              <a:rPr lang="ru-RU" dirty="0" smtClean="0"/>
              <a:t>Коммерческие компании, некоммерческие компании (НКО, государственный сектор, бюджетные компании)</a:t>
            </a:r>
          </a:p>
          <a:p>
            <a:r>
              <a:rPr lang="ru-RU" b="1" dirty="0" smtClean="0"/>
              <a:t>По видам услуг:</a:t>
            </a:r>
          </a:p>
          <a:p>
            <a:r>
              <a:rPr lang="ru-RU" dirty="0" smtClean="0"/>
              <a:t>Массовый подбор линейного персонала, </a:t>
            </a:r>
            <a:r>
              <a:rPr lang="ru-RU" dirty="0" err="1" smtClean="0"/>
              <a:t>Профподбор</a:t>
            </a:r>
            <a:r>
              <a:rPr lang="ru-RU" dirty="0" smtClean="0"/>
              <a:t> специалистов, обучение, переподготовка, оценка </a:t>
            </a:r>
          </a:p>
          <a:p>
            <a:r>
              <a:rPr lang="ru-RU" b="1" dirty="0" smtClean="0"/>
              <a:t>Партнерства и </a:t>
            </a:r>
            <a:r>
              <a:rPr lang="ru-RU" b="1" dirty="0" err="1" smtClean="0"/>
              <a:t>коллаборации</a:t>
            </a:r>
            <a:r>
              <a:rPr lang="ru-RU" b="1" dirty="0" smtClean="0"/>
              <a:t>:</a:t>
            </a:r>
          </a:p>
          <a:p>
            <a:r>
              <a:rPr lang="en-US" dirty="0" smtClean="0"/>
              <a:t>HR</a:t>
            </a:r>
            <a:r>
              <a:rPr lang="ru-RU" dirty="0" smtClean="0"/>
              <a:t>-сообщества, Ассоциации и Клубы работодателей, профессиональные сообщества (</a:t>
            </a:r>
            <a:r>
              <a:rPr lang="ru-RU" dirty="0"/>
              <a:t>С</a:t>
            </a:r>
            <a:r>
              <a:rPr lang="ru-RU" dirty="0" smtClean="0"/>
              <a:t>оюзы предпринимателей) </a:t>
            </a:r>
            <a:endParaRPr lang="ru-RU" dirty="0"/>
          </a:p>
        </p:txBody>
      </p:sp>
      <p:sp>
        <p:nvSpPr>
          <p:cNvPr id="6" name="Текст 5"/>
          <p:cNvSpPr>
            <a:spLocks noGrp="1"/>
          </p:cNvSpPr>
          <p:nvPr>
            <p:ph type="body" sz="quarter" idx="22"/>
          </p:nvPr>
        </p:nvSpPr>
        <p:spPr/>
        <p:txBody>
          <a:bodyPr>
            <a:normAutofit fontScale="92500" lnSpcReduction="10000"/>
          </a:bodyPr>
          <a:lstStyle/>
          <a:p>
            <a:r>
              <a:rPr lang="ru-RU" dirty="0" smtClean="0"/>
              <a:t>Подход</a:t>
            </a:r>
            <a:endParaRPr lang="ru-RU" dirty="0"/>
          </a:p>
        </p:txBody>
      </p:sp>
      <p:sp>
        <p:nvSpPr>
          <p:cNvPr id="4" name="Заголовок 3">
            <a:extLst>
              <a:ext uri="{FF2B5EF4-FFF2-40B4-BE49-F238E27FC236}">
                <a16:creationId xmlns:a16="http://schemas.microsoft.com/office/drawing/2014/main" id="{867909A4-0D8E-4769-AAEC-BDC5C2E12594}"/>
              </a:ext>
            </a:extLst>
          </p:cNvPr>
          <p:cNvSpPr>
            <a:spLocks noGrp="1"/>
          </p:cNvSpPr>
          <p:nvPr>
            <p:ph type="title"/>
          </p:nvPr>
        </p:nvSpPr>
        <p:spPr/>
        <p:txBody>
          <a:bodyPr>
            <a:noAutofit/>
          </a:bodyPr>
          <a:lstStyle/>
          <a:p>
            <a:r>
              <a:rPr lang="ru-RU" sz="2800" dirty="0" smtClean="0">
                <a:latin typeface="Proxima Nova Cn Rg" panose="02000506030000020004" pitchFamily="2" charset="0"/>
              </a:rPr>
              <a:t>Варианты сегментации клиентов </a:t>
            </a:r>
            <a:r>
              <a:rPr lang="ru-RU" sz="2800" dirty="0">
                <a:latin typeface="Proxima Nova Cn Rg" panose="02000506030000020004" pitchFamily="2" charset="0"/>
              </a:rPr>
              <a:t>С</a:t>
            </a:r>
            <a:r>
              <a:rPr lang="ru-RU" sz="2800" dirty="0" smtClean="0">
                <a:latin typeface="Proxima Nova Cn Rg" panose="02000506030000020004" pitchFamily="2" charset="0"/>
              </a:rPr>
              <a:t>ЗН (работодателей</a:t>
            </a:r>
            <a:r>
              <a:rPr lang="ru-RU" sz="2800" dirty="0" smtClean="0">
                <a:latin typeface="Proxima Nova Cn Rg" panose="02000506030000020004" pitchFamily="2" charset="0"/>
              </a:rPr>
              <a:t>)</a:t>
            </a:r>
            <a:endParaRPr lang="ru-RU" dirty="0">
              <a:solidFill>
                <a:srgbClr val="000000"/>
              </a:solidFill>
              <a:latin typeface="Proxima Nova Cn Rg" panose="02000506030000020004" pitchFamily="2" charset="0"/>
            </a:endParaRPr>
          </a:p>
        </p:txBody>
      </p:sp>
      <p:pic>
        <p:nvPicPr>
          <p:cNvPr id="14" name="Рисунок 13"/>
          <p:cNvPicPr>
            <a:picLocks noGrp="1" noChangeAspect="1"/>
          </p:cNvPicPr>
          <p:nvPr>
            <p:ph type="pic" sz="quarter" idx="23"/>
          </p:nvPr>
        </p:nvPicPr>
        <p:blipFill rotWithShape="1">
          <a:blip r:embed="rId2">
            <a:extLst>
              <a:ext uri="{28A0092B-C50C-407E-A947-70E740481C1C}">
                <a14:useLocalDpi xmlns:a14="http://schemas.microsoft.com/office/drawing/2010/main" val="0"/>
              </a:ext>
            </a:extLst>
          </a:blip>
          <a:srcRect l="2615" t="131" r="63337" b="-131"/>
          <a:stretch/>
        </p:blipFill>
        <p:spPr/>
      </p:pic>
    </p:spTree>
    <p:extLst>
      <p:ext uri="{BB962C8B-B14F-4D97-AF65-F5344CB8AC3E}">
        <p14:creationId xmlns:p14="http://schemas.microsoft.com/office/powerpoint/2010/main" val="142857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cstate="print">
            <a:extLst>
              <a:ext uri="{28A0092B-C50C-407E-A947-70E740481C1C}">
                <a14:useLocalDpi xmlns:a14="http://schemas.microsoft.com/office/drawing/2010/main" val="0"/>
              </a:ext>
            </a:extLst>
          </a:blip>
          <a:srcRect t="2635" b="13069"/>
          <a:stretch/>
        </p:blipFill>
        <p:spPr>
          <a:xfrm>
            <a:off x="0" y="-20538"/>
            <a:ext cx="9216516" cy="5184576"/>
          </a:xfrm>
          <a:prstGeom prst="rect">
            <a:avLst/>
          </a:prstGeom>
        </p:spPr>
      </p:pic>
      <p:sp>
        <p:nvSpPr>
          <p:cNvPr id="6" name="Rectangle"/>
          <p:cNvSpPr/>
          <p:nvPr/>
        </p:nvSpPr>
        <p:spPr>
          <a:xfrm>
            <a:off x="-1490" y="-24980"/>
            <a:ext cx="9222498" cy="5194018"/>
          </a:xfrm>
          <a:prstGeom prst="rect">
            <a:avLst/>
          </a:prstGeom>
          <a:solidFill>
            <a:srgbClr val="D6001C">
              <a:alpha val="80000"/>
            </a:srgbClr>
          </a:solidFill>
          <a:ln w="12700">
            <a:miter lim="400000"/>
          </a:ln>
        </p:spPr>
        <p:txBody>
          <a:bodyPr lIns="53578" tIns="53578" rIns="53578" bIns="53578" anchor="ctr"/>
          <a:lstStyle/>
          <a:p>
            <a:pPr defTabSz="685800">
              <a:defRPr sz="3000" b="0">
                <a:latin typeface="+mn-lt"/>
                <a:ea typeface="+mn-ea"/>
                <a:cs typeface="+mn-cs"/>
                <a:sym typeface="Helvetica Neue Medium"/>
              </a:defRPr>
            </a:pPr>
            <a:endParaRPr sz="2250">
              <a:solidFill>
                <a:srgbClr val="222A35"/>
              </a:solidFill>
              <a:latin typeface="Proxima Nova Cn Rg"/>
              <a:sym typeface="Helvetica Neue Medium"/>
            </a:endParaRPr>
          </a:p>
        </p:txBody>
      </p:sp>
      <p:pic>
        <p:nvPicPr>
          <p:cNvPr id="9" name="Рисунок 8" descr="Изображение выглядит как рисунок&#10;&#10;Автоматически созданное описание">
            <a:extLst>
              <a:ext uri="{FF2B5EF4-FFF2-40B4-BE49-F238E27FC236}">
                <a16:creationId xmlns:a16="http://schemas.microsoft.com/office/drawing/2014/main" id="{53D55CAB-A158-AB4C-8C2B-0109307A44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5766" y="946584"/>
            <a:ext cx="4163448" cy="4163448"/>
          </a:xfrm>
          <a:prstGeom prst="rect">
            <a:avLst/>
          </a:prstGeom>
        </p:spPr>
      </p:pic>
      <p:sp>
        <p:nvSpPr>
          <p:cNvPr id="10" name="Заголовок 1">
            <a:extLst>
              <a:ext uri="{FF2B5EF4-FFF2-40B4-BE49-F238E27FC236}">
                <a16:creationId xmlns:a16="http://schemas.microsoft.com/office/drawing/2014/main" id="{04023B69-015B-BB48-ACB5-33AEE4993DFA}"/>
              </a:ext>
            </a:extLst>
          </p:cNvPr>
          <p:cNvSpPr>
            <a:spLocks noGrp="1"/>
          </p:cNvSpPr>
          <p:nvPr>
            <p:ph type="ctrTitle"/>
          </p:nvPr>
        </p:nvSpPr>
        <p:spPr>
          <a:xfrm>
            <a:off x="0" y="357504"/>
            <a:ext cx="9144000" cy="864096"/>
          </a:xfrm>
        </p:spPr>
        <p:txBody>
          <a:bodyPr>
            <a:noAutofit/>
          </a:bodyPr>
          <a:lstStyle/>
          <a:p>
            <a:r>
              <a:rPr lang="en-US">
                <a:solidFill>
                  <a:schemeClr val="bg1"/>
                </a:solidFill>
              </a:rPr>
              <a:t>#</a:t>
            </a:r>
            <a:r>
              <a:rPr lang="ru-RU" err="1">
                <a:solidFill>
                  <a:schemeClr val="bg1"/>
                </a:solidFill>
              </a:rPr>
              <a:t>вместесправимся</a:t>
            </a:r>
            <a:endParaRPr lang="ru-RU">
              <a:solidFill>
                <a:schemeClr val="bg1"/>
              </a:solidFill>
            </a:endParaRPr>
          </a:p>
        </p:txBody>
      </p:sp>
    </p:spTree>
    <p:extLst>
      <p:ext uri="{BB962C8B-B14F-4D97-AF65-F5344CB8AC3E}">
        <p14:creationId xmlns:p14="http://schemas.microsoft.com/office/powerpoint/2010/main" val="39593896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5"/>
          <p:cNvSpPr>
            <a:spLocks noGrp="1"/>
          </p:cNvSpPr>
          <p:nvPr>
            <p:ph type="body" sz="quarter" idx="22"/>
          </p:nvPr>
        </p:nvSpPr>
        <p:spPr/>
        <p:txBody>
          <a:bodyPr>
            <a:normAutofit fontScale="92500" lnSpcReduction="10000"/>
          </a:bodyPr>
          <a:lstStyle/>
          <a:p>
            <a:r>
              <a:rPr lang="ru-RU" dirty="0" smtClean="0"/>
              <a:t>Подход</a:t>
            </a:r>
            <a:endParaRPr lang="ru-RU" dirty="0"/>
          </a:p>
        </p:txBody>
      </p:sp>
      <p:sp>
        <p:nvSpPr>
          <p:cNvPr id="4" name="Заголовок 3">
            <a:extLst>
              <a:ext uri="{FF2B5EF4-FFF2-40B4-BE49-F238E27FC236}">
                <a16:creationId xmlns:a16="http://schemas.microsoft.com/office/drawing/2014/main" id="{867909A4-0D8E-4769-AAEC-BDC5C2E12594}"/>
              </a:ext>
            </a:extLst>
          </p:cNvPr>
          <p:cNvSpPr>
            <a:spLocks noGrp="1"/>
          </p:cNvSpPr>
          <p:nvPr>
            <p:ph type="title"/>
          </p:nvPr>
        </p:nvSpPr>
        <p:spPr/>
        <p:txBody>
          <a:bodyPr>
            <a:noAutofit/>
          </a:bodyPr>
          <a:lstStyle/>
          <a:p>
            <a:r>
              <a:rPr lang="ru-RU" sz="2800" dirty="0" smtClean="0">
                <a:latin typeface="Segoe UI" panose="020B0502040204020203" pitchFamily="34" charset="0"/>
              </a:rPr>
              <a:t>Цикл </a:t>
            </a:r>
            <a:r>
              <a:rPr lang="ru-RU" sz="2800" dirty="0" err="1" smtClean="0">
                <a:latin typeface="Segoe UI" panose="020B0502040204020203" pitchFamily="34" charset="0"/>
              </a:rPr>
              <a:t>хайпа</a:t>
            </a:r>
            <a:endParaRPr lang="ru-RU" dirty="0">
              <a:solidFill>
                <a:srgbClr val="000000"/>
              </a:solidFill>
            </a:endParaRP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2402" y="1183978"/>
            <a:ext cx="5390191" cy="3809068"/>
          </a:xfrm>
          <a:prstGeom prst="rect">
            <a:avLst/>
          </a:prstGeom>
        </p:spPr>
      </p:pic>
    </p:spTree>
    <p:extLst>
      <p:ext uri="{BB962C8B-B14F-4D97-AF65-F5344CB8AC3E}">
        <p14:creationId xmlns:p14="http://schemas.microsoft.com/office/powerpoint/2010/main" val="28273232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57746FD1-2DE1-374F-A054-86DD25EBA25A}"/>
              </a:ext>
            </a:extLst>
          </p:cNvPr>
          <p:cNvSpPr/>
          <p:nvPr/>
        </p:nvSpPr>
        <p:spPr>
          <a:xfrm>
            <a:off x="4648373" y="1491630"/>
            <a:ext cx="4495627" cy="3229843"/>
          </a:xfrm>
          <a:prstGeom prst="rect">
            <a:avLst/>
          </a:prstGeom>
          <a:solidFill>
            <a:srgbClr val="7030A0">
              <a:alpha val="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ru-RU" sz="1350">
              <a:solidFill>
                <a:srgbClr val="FFFFFF"/>
              </a:solidFill>
              <a:latin typeface="Proxima Nova Cn Rg"/>
            </a:endParaRPr>
          </a:p>
        </p:txBody>
      </p:sp>
      <p:sp>
        <p:nvSpPr>
          <p:cNvPr id="3" name="Прямоугольник 2">
            <a:extLst>
              <a:ext uri="{FF2B5EF4-FFF2-40B4-BE49-F238E27FC236}">
                <a16:creationId xmlns:a16="http://schemas.microsoft.com/office/drawing/2014/main" id="{D990A683-B9F3-444E-9212-503854B82B00}"/>
              </a:ext>
            </a:extLst>
          </p:cNvPr>
          <p:cNvSpPr/>
          <p:nvPr/>
        </p:nvSpPr>
        <p:spPr>
          <a:xfrm>
            <a:off x="4747368" y="1953665"/>
            <a:ext cx="3686062" cy="1631216"/>
          </a:xfrm>
          <a:prstGeom prst="rect">
            <a:avLst/>
          </a:prstGeom>
        </p:spPr>
        <p:txBody>
          <a:bodyPr wrap="square">
            <a:spAutoFit/>
          </a:bodyPr>
          <a:lstStyle/>
          <a:p>
            <a:pPr defTabSz="685800">
              <a:lnSpc>
                <a:spcPts val="1500"/>
              </a:lnSpc>
            </a:pPr>
            <a:endParaRPr lang="ru-RU" sz="1200" dirty="0">
              <a:solidFill>
                <a:srgbClr val="000000"/>
              </a:solidFill>
              <a:latin typeface="Proxima Nova Cn Rg" panose="02000506030000020004" pitchFamily="2" charset="0"/>
            </a:endParaRPr>
          </a:p>
          <a:p>
            <a:pPr indent="-214313" defTabSz="685800">
              <a:lnSpc>
                <a:spcPts val="1500"/>
              </a:lnSpc>
              <a:buFont typeface="Arial" panose="020B0604020202020204" pitchFamily="34" charset="0"/>
              <a:buChar char="•"/>
            </a:pPr>
            <a:r>
              <a:rPr lang="ru-RU" sz="1200" dirty="0">
                <a:solidFill>
                  <a:srgbClr val="000000"/>
                </a:solidFill>
                <a:latin typeface="Proxima Nova Cn Rg" panose="02000506030000020004" pitchFamily="2" charset="0"/>
              </a:rPr>
              <a:t>все резюме и вакансии в одном месте</a:t>
            </a:r>
          </a:p>
          <a:p>
            <a:pPr indent="-214313" defTabSz="685800">
              <a:lnSpc>
                <a:spcPts val="1500"/>
              </a:lnSpc>
              <a:buFont typeface="Arial" panose="020B0604020202020204" pitchFamily="34" charset="0"/>
              <a:buChar char="•"/>
            </a:pPr>
            <a:r>
              <a:rPr lang="ru-RU" sz="1200" dirty="0">
                <a:solidFill>
                  <a:srgbClr val="000000"/>
                </a:solidFill>
                <a:latin typeface="Proxima Nova Cn Rg" panose="02000506030000020004" pitchFamily="2" charset="0"/>
              </a:rPr>
              <a:t>искусственный интеллект заменяет рутинные процессы </a:t>
            </a:r>
          </a:p>
          <a:p>
            <a:pPr indent="-214313" defTabSz="685800">
              <a:lnSpc>
                <a:spcPts val="1500"/>
              </a:lnSpc>
              <a:buFont typeface="Arial" panose="020B0604020202020204" pitchFamily="34" charset="0"/>
              <a:buChar char="•"/>
            </a:pPr>
            <a:r>
              <a:rPr lang="ru-RU" sz="1200" dirty="0">
                <a:solidFill>
                  <a:srgbClr val="000000"/>
                </a:solidFill>
                <a:latin typeface="Proxima Nova Cn Rg" panose="02000506030000020004" pitchFamily="2" charset="0"/>
              </a:rPr>
              <a:t>понятный интерфейс </a:t>
            </a:r>
          </a:p>
          <a:p>
            <a:pPr indent="-214313" defTabSz="685800">
              <a:lnSpc>
                <a:spcPts val="1500"/>
              </a:lnSpc>
              <a:buFont typeface="Arial" panose="020B0604020202020204" pitchFamily="34" charset="0"/>
              <a:buChar char="•"/>
            </a:pPr>
            <a:r>
              <a:rPr lang="ru-RU" sz="1200" dirty="0">
                <a:solidFill>
                  <a:srgbClr val="000000"/>
                </a:solidFill>
                <a:latin typeface="Proxima Nova Cn Rg" panose="02000506030000020004" pitchFamily="2" charset="0"/>
              </a:rPr>
              <a:t>прозрачная отчетность с показателями скорости </a:t>
            </a:r>
          </a:p>
          <a:p>
            <a:pPr defTabSz="685800">
              <a:lnSpc>
                <a:spcPts val="1500"/>
              </a:lnSpc>
            </a:pPr>
            <a:r>
              <a:rPr lang="ru-RU" sz="1200" dirty="0">
                <a:solidFill>
                  <a:srgbClr val="000000"/>
                </a:solidFill>
                <a:latin typeface="Proxima Nova Cn Rg" panose="02000506030000020004" pitchFamily="2" charset="0"/>
              </a:rPr>
              <a:t>       и качества трудоустройства</a:t>
            </a:r>
            <a:r>
              <a:rPr lang="ru-RU" sz="1350" dirty="0">
                <a:solidFill>
                  <a:srgbClr val="000000"/>
                </a:solidFill>
                <a:latin typeface="Proxima Nova Cn Rg" panose="02000506030000020004" pitchFamily="2" charset="0"/>
              </a:rPr>
              <a:t/>
            </a:r>
            <a:br>
              <a:rPr lang="ru-RU" sz="1350" dirty="0">
                <a:solidFill>
                  <a:srgbClr val="000000"/>
                </a:solidFill>
                <a:latin typeface="Proxima Nova Cn Rg" panose="02000506030000020004" pitchFamily="2" charset="0"/>
              </a:rPr>
            </a:br>
            <a:endParaRPr lang="ru-RU" sz="1350" dirty="0">
              <a:solidFill>
                <a:srgbClr val="000000"/>
              </a:solidFill>
              <a:latin typeface="Proxima Nova Cn Rg" panose="02000506030000020004" pitchFamily="2" charset="0"/>
            </a:endParaRPr>
          </a:p>
        </p:txBody>
      </p:sp>
      <p:sp>
        <p:nvSpPr>
          <p:cNvPr id="14" name="Прямоугольник">
            <a:extLst>
              <a:ext uri="{FF2B5EF4-FFF2-40B4-BE49-F238E27FC236}">
                <a16:creationId xmlns:a16="http://schemas.microsoft.com/office/drawing/2014/main" id="{E90F75C0-C8F5-0647-876A-230ABD6E43AC}"/>
              </a:ext>
            </a:extLst>
          </p:cNvPr>
          <p:cNvSpPr/>
          <p:nvPr/>
        </p:nvSpPr>
        <p:spPr>
          <a:xfrm>
            <a:off x="1" y="1491630"/>
            <a:ext cx="4495628" cy="3229842"/>
          </a:xfrm>
          <a:prstGeom prst="rect">
            <a:avLst/>
          </a:prstGeom>
          <a:solidFill>
            <a:schemeClr val="tx1">
              <a:lumMod val="10000"/>
              <a:lumOff val="90000"/>
              <a:alpha val="34000"/>
            </a:schemeClr>
          </a:solidFill>
          <a:ln w="12700">
            <a:miter lim="400000"/>
          </a:ln>
        </p:spPr>
        <p:txBody>
          <a:bodyPr lIns="26789" tIns="26789" rIns="26789" bIns="26789" anchor="ctr"/>
          <a:lstStyle/>
          <a:p>
            <a:pPr defTabSz="685800">
              <a:defRPr sz="3000" b="0">
                <a:latin typeface="+mn-lt"/>
                <a:ea typeface="+mn-ea"/>
                <a:cs typeface="+mn-cs"/>
                <a:sym typeface="Helvetica Neue Medium"/>
              </a:defRPr>
            </a:pPr>
            <a:endParaRPr sz="1125">
              <a:solidFill>
                <a:srgbClr val="222A35"/>
              </a:solidFill>
              <a:latin typeface="Proxima Nova Cn Rg" panose="02000506030000020004" pitchFamily="2" charset="0"/>
              <a:sym typeface="Helvetica Neue Medium"/>
            </a:endParaRPr>
          </a:p>
        </p:txBody>
      </p:sp>
      <p:sp>
        <p:nvSpPr>
          <p:cNvPr id="4" name="Заголовок 3">
            <a:extLst>
              <a:ext uri="{FF2B5EF4-FFF2-40B4-BE49-F238E27FC236}">
                <a16:creationId xmlns:a16="http://schemas.microsoft.com/office/drawing/2014/main" id="{867909A4-0D8E-4769-AAEC-BDC5C2E12594}"/>
              </a:ext>
            </a:extLst>
          </p:cNvPr>
          <p:cNvSpPr>
            <a:spLocks noGrp="1"/>
          </p:cNvSpPr>
          <p:nvPr>
            <p:ph type="title"/>
          </p:nvPr>
        </p:nvSpPr>
        <p:spPr>
          <a:xfrm>
            <a:off x="352074" y="422028"/>
            <a:ext cx="7976813" cy="394528"/>
          </a:xfrm>
        </p:spPr>
        <p:txBody>
          <a:bodyPr>
            <a:noAutofit/>
          </a:bodyPr>
          <a:lstStyle/>
          <a:p>
            <a:r>
              <a:rPr lang="ru-RU" dirty="0">
                <a:solidFill>
                  <a:srgbClr val="000000"/>
                </a:solidFill>
              </a:rPr>
              <a:t>ЦЗН г. Москвы</a:t>
            </a:r>
          </a:p>
        </p:txBody>
      </p:sp>
      <p:sp>
        <p:nvSpPr>
          <p:cNvPr id="5" name="Прямоугольник 4">
            <a:extLst>
              <a:ext uri="{FF2B5EF4-FFF2-40B4-BE49-F238E27FC236}">
                <a16:creationId xmlns:a16="http://schemas.microsoft.com/office/drawing/2014/main" id="{570E6082-ADDD-2248-B5B9-A4010CE9FA99}"/>
              </a:ext>
            </a:extLst>
          </p:cNvPr>
          <p:cNvSpPr/>
          <p:nvPr/>
        </p:nvSpPr>
        <p:spPr>
          <a:xfrm>
            <a:off x="352074" y="1896676"/>
            <a:ext cx="4381944" cy="2613536"/>
          </a:xfrm>
          <a:prstGeom prst="rect">
            <a:avLst/>
          </a:prstGeom>
        </p:spPr>
        <p:txBody>
          <a:bodyPr wrap="square">
            <a:spAutoFit/>
          </a:bodyPr>
          <a:lstStyle/>
          <a:p>
            <a:pPr defTabSz="685800">
              <a:lnSpc>
                <a:spcPts val="1275"/>
              </a:lnSpc>
            </a:pPr>
            <a:r>
              <a:rPr lang="ru-RU" sz="1350" b="1" dirty="0">
                <a:solidFill>
                  <a:srgbClr val="D20025"/>
                </a:solidFill>
                <a:latin typeface="Proxima Nova Cn Rg" panose="02000506030000020004" pitchFamily="2" charset="0"/>
              </a:rPr>
              <a:t>В работе</a:t>
            </a:r>
          </a:p>
          <a:p>
            <a:pPr defTabSz="685800">
              <a:lnSpc>
                <a:spcPct val="150000"/>
              </a:lnSpc>
            </a:pPr>
            <a:r>
              <a:rPr lang="ru-RU" sz="1200" dirty="0">
                <a:solidFill>
                  <a:srgbClr val="000000"/>
                </a:solidFill>
                <a:latin typeface="Proxima Nova Cn Rg" panose="02000506030000020004" pitchFamily="2" charset="0"/>
              </a:rPr>
              <a:t>Новая удобная система для работы с населением</a:t>
            </a:r>
          </a:p>
          <a:p>
            <a:pPr defTabSz="685800">
              <a:lnSpc>
                <a:spcPts val="1500"/>
              </a:lnSpc>
            </a:pPr>
            <a:r>
              <a:rPr lang="ru-RU" sz="1200" dirty="0">
                <a:solidFill>
                  <a:srgbClr val="000000"/>
                </a:solidFill>
                <a:latin typeface="Proxima Nova Cn Rg" panose="02000506030000020004" pitchFamily="2" charset="0"/>
              </a:rPr>
              <a:t>Запуск минимального функционала и тестирование</a:t>
            </a:r>
          </a:p>
          <a:p>
            <a:pPr defTabSz="685800">
              <a:lnSpc>
                <a:spcPts val="1500"/>
              </a:lnSpc>
            </a:pPr>
            <a:r>
              <a:rPr lang="ru-RU" sz="1200" dirty="0">
                <a:solidFill>
                  <a:srgbClr val="000000"/>
                </a:solidFill>
                <a:latin typeface="Proxima Nova Cn Rg" panose="02000506030000020004" pitchFamily="2" charset="0"/>
              </a:rPr>
              <a:t>Формирование прозрачной системы оценки эффективности партнерства</a:t>
            </a:r>
            <a:br>
              <a:rPr lang="ru-RU" sz="1200" dirty="0">
                <a:solidFill>
                  <a:srgbClr val="000000"/>
                </a:solidFill>
                <a:latin typeface="Proxima Nova Cn Rg" panose="02000506030000020004" pitchFamily="2" charset="0"/>
              </a:rPr>
            </a:br>
            <a:endParaRPr lang="ru-RU" sz="1200" dirty="0">
              <a:solidFill>
                <a:srgbClr val="D20025"/>
              </a:solidFill>
              <a:latin typeface="Proxima Nova Cn Rg" panose="02000506030000020004" pitchFamily="2" charset="0"/>
            </a:endParaRPr>
          </a:p>
          <a:p>
            <a:pPr defTabSz="685800">
              <a:lnSpc>
                <a:spcPts val="1500"/>
              </a:lnSpc>
            </a:pPr>
            <a:r>
              <a:rPr lang="ru-RU" sz="1200" b="1" dirty="0">
                <a:solidFill>
                  <a:srgbClr val="D20025"/>
                </a:solidFill>
                <a:latin typeface="Proxima Nova Cn Rg" panose="02000506030000020004" pitchFamily="2" charset="0"/>
              </a:rPr>
              <a:t>Цель</a:t>
            </a:r>
            <a:r>
              <a:rPr lang="ru-RU" sz="1200" dirty="0">
                <a:solidFill>
                  <a:srgbClr val="000000"/>
                </a:solidFill>
                <a:latin typeface="Proxima Nova Cn Rg" panose="02000506030000020004" pitchFamily="2" charset="0"/>
              </a:rPr>
              <a:t/>
            </a:r>
            <a:br>
              <a:rPr lang="ru-RU" sz="1200" dirty="0">
                <a:solidFill>
                  <a:srgbClr val="000000"/>
                </a:solidFill>
                <a:latin typeface="Proxima Nova Cn Rg" panose="02000506030000020004" pitchFamily="2" charset="0"/>
              </a:rPr>
            </a:br>
            <a:r>
              <a:rPr lang="ru-RU" sz="1200" dirty="0">
                <a:solidFill>
                  <a:srgbClr val="000000"/>
                </a:solidFill>
                <a:latin typeface="Proxima Nova Cn Rg" panose="02000506030000020004" pitchFamily="2" charset="0"/>
              </a:rPr>
              <a:t>Трудоустраивать людей быстрее на более подходящие вакансии</a:t>
            </a:r>
            <a:br>
              <a:rPr lang="ru-RU" sz="1200" dirty="0">
                <a:solidFill>
                  <a:srgbClr val="000000"/>
                </a:solidFill>
                <a:latin typeface="Proxima Nova Cn Rg" panose="02000506030000020004" pitchFamily="2" charset="0"/>
              </a:rPr>
            </a:br>
            <a:r>
              <a:rPr lang="ru-RU" sz="1200" dirty="0">
                <a:solidFill>
                  <a:srgbClr val="000000"/>
                </a:solidFill>
                <a:latin typeface="Proxima Nova Cn Rg" panose="02000506030000020004" pitchFamily="2" charset="0"/>
              </a:rPr>
              <a:t>сократить трудозатраты консультантов и сроки трудоустройства кандидатов</a:t>
            </a:r>
          </a:p>
          <a:p>
            <a:pPr defTabSz="685800">
              <a:lnSpc>
                <a:spcPts val="1500"/>
              </a:lnSpc>
            </a:pPr>
            <a:endParaRPr lang="ru-RU" sz="1200" dirty="0">
              <a:solidFill>
                <a:srgbClr val="000000"/>
              </a:solidFill>
              <a:latin typeface="Proxima Nova Cn Rg" panose="02000506030000020004" pitchFamily="2" charset="0"/>
            </a:endParaRPr>
          </a:p>
          <a:p>
            <a:pPr defTabSz="685800">
              <a:lnSpc>
                <a:spcPct val="150000"/>
              </a:lnSpc>
            </a:pPr>
            <a:endParaRPr lang="ru-RU" sz="1500" dirty="0">
              <a:solidFill>
                <a:srgbClr val="000000"/>
              </a:solidFill>
              <a:latin typeface="Proxima Nova Cn Rg" panose="02000506030000020004" pitchFamily="2" charset="0"/>
            </a:endParaRPr>
          </a:p>
        </p:txBody>
      </p:sp>
      <p:sp>
        <p:nvSpPr>
          <p:cNvPr id="2" name="Прямоугольник 1">
            <a:extLst>
              <a:ext uri="{FF2B5EF4-FFF2-40B4-BE49-F238E27FC236}">
                <a16:creationId xmlns:a16="http://schemas.microsoft.com/office/drawing/2014/main" id="{BC0A0563-D0A0-A044-8DE5-785992AC3E21}"/>
              </a:ext>
            </a:extLst>
          </p:cNvPr>
          <p:cNvSpPr/>
          <p:nvPr/>
        </p:nvSpPr>
        <p:spPr>
          <a:xfrm>
            <a:off x="4747367" y="1896675"/>
            <a:ext cx="4572000" cy="284693"/>
          </a:xfrm>
          <a:prstGeom prst="rect">
            <a:avLst/>
          </a:prstGeom>
        </p:spPr>
        <p:txBody>
          <a:bodyPr>
            <a:spAutoFit/>
          </a:bodyPr>
          <a:lstStyle/>
          <a:p>
            <a:pPr defTabSz="685800">
              <a:lnSpc>
                <a:spcPts val="1500"/>
              </a:lnSpc>
            </a:pPr>
            <a:r>
              <a:rPr lang="ru-RU" sz="1200" b="1" dirty="0">
                <a:solidFill>
                  <a:srgbClr val="000000"/>
                </a:solidFill>
                <a:latin typeface="Proxima Nova Cn Rg" panose="02000506030000020004" pitchFamily="2" charset="0"/>
              </a:rPr>
              <a:t>Плюсы системы</a:t>
            </a:r>
          </a:p>
        </p:txBody>
      </p:sp>
    </p:spTree>
    <p:extLst>
      <p:ext uri="{BB962C8B-B14F-4D97-AF65-F5344CB8AC3E}">
        <p14:creationId xmlns:p14="http://schemas.microsoft.com/office/powerpoint/2010/main" val="6803141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a:extLst>
              <a:ext uri="{FF2B5EF4-FFF2-40B4-BE49-F238E27FC236}">
                <a16:creationId xmlns:a16="http://schemas.microsoft.com/office/drawing/2014/main" id="{0A8B2467-D3F1-DF45-8F71-7B4862D86319}"/>
              </a:ext>
            </a:extLst>
          </p:cNvPr>
          <p:cNvSpPr/>
          <p:nvPr/>
        </p:nvSpPr>
        <p:spPr>
          <a:xfrm>
            <a:off x="4268697" y="1254572"/>
            <a:ext cx="4875303" cy="3313098"/>
          </a:xfrm>
          <a:prstGeom prst="rect">
            <a:avLst/>
          </a:prstGeom>
          <a:solidFill>
            <a:srgbClr val="00959F">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ru-RU" sz="1350">
              <a:solidFill>
                <a:srgbClr val="FFFFFF"/>
              </a:solidFill>
              <a:latin typeface="Proxima Nova Cn Rg"/>
            </a:endParaRPr>
          </a:p>
        </p:txBody>
      </p:sp>
      <p:sp>
        <p:nvSpPr>
          <p:cNvPr id="5" name="Заголовок 3">
            <a:extLst>
              <a:ext uri="{FF2B5EF4-FFF2-40B4-BE49-F238E27FC236}">
                <a16:creationId xmlns:a16="http://schemas.microsoft.com/office/drawing/2014/main" id="{43F4092A-F7CE-AC4A-BD6E-9910A4F0F39C}"/>
              </a:ext>
            </a:extLst>
          </p:cNvPr>
          <p:cNvSpPr txBox="1">
            <a:spLocks/>
          </p:cNvSpPr>
          <p:nvPr/>
        </p:nvSpPr>
        <p:spPr>
          <a:xfrm>
            <a:off x="352074" y="422028"/>
            <a:ext cx="7976813" cy="394528"/>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defTabSz="685800"/>
            <a:r>
              <a:rPr lang="ru-RU" sz="2700" dirty="0">
                <a:solidFill>
                  <a:srgbClr val="000000"/>
                </a:solidFill>
                <a:latin typeface="Proxima Nova Cn Rg"/>
              </a:rPr>
              <a:t>Министерство здравоохранения Российской Федерации</a:t>
            </a:r>
          </a:p>
        </p:txBody>
      </p:sp>
      <p:sp>
        <p:nvSpPr>
          <p:cNvPr id="4" name="Прямоугольник 3">
            <a:extLst>
              <a:ext uri="{FF2B5EF4-FFF2-40B4-BE49-F238E27FC236}">
                <a16:creationId xmlns:a16="http://schemas.microsoft.com/office/drawing/2014/main" id="{EC007CA8-A938-5A43-B9CA-4B7BB8EBFA9E}"/>
              </a:ext>
            </a:extLst>
          </p:cNvPr>
          <p:cNvSpPr/>
          <p:nvPr/>
        </p:nvSpPr>
        <p:spPr>
          <a:xfrm>
            <a:off x="361746" y="1567601"/>
            <a:ext cx="3906951" cy="2208297"/>
          </a:xfrm>
          <a:prstGeom prst="rect">
            <a:avLst/>
          </a:prstGeom>
        </p:spPr>
        <p:txBody>
          <a:bodyPr wrap="square">
            <a:spAutoFit/>
          </a:bodyPr>
          <a:lstStyle/>
          <a:p>
            <a:pPr marL="214313" indent="-214313" defTabSz="685800">
              <a:lnSpc>
                <a:spcPts val="1500"/>
              </a:lnSpc>
              <a:buFont typeface="Arial" panose="020B0604020202020204" pitchFamily="34" charset="0"/>
              <a:buChar char="•"/>
            </a:pPr>
            <a:r>
              <a:rPr lang="ru-RU" sz="1200" dirty="0">
                <a:solidFill>
                  <a:srgbClr val="000000"/>
                </a:solidFill>
                <a:latin typeface="Proxima Nova Cn Rg" panose="02000506030000020004" pitchFamily="2" charset="0"/>
              </a:rPr>
              <a:t>Сотрудничество с 2014 года</a:t>
            </a:r>
          </a:p>
          <a:p>
            <a:pPr marL="214313" indent="-214313" defTabSz="685800">
              <a:lnSpc>
                <a:spcPts val="1500"/>
              </a:lnSpc>
              <a:buFont typeface="Arial" panose="020B0604020202020204" pitchFamily="34" charset="0"/>
              <a:buChar char="•"/>
            </a:pPr>
            <a:r>
              <a:rPr lang="ru-RU" sz="1200" dirty="0">
                <a:solidFill>
                  <a:srgbClr val="000000"/>
                </a:solidFill>
                <a:latin typeface="Proxima Nova Cn Rg" panose="02000506030000020004" pitchFamily="2" charset="0"/>
              </a:rPr>
              <a:t>Активная фаза проекта 2014-2015 </a:t>
            </a:r>
            <a:r>
              <a:rPr lang="ru-RU" sz="1200" dirty="0">
                <a:solidFill>
                  <a:srgbClr val="222A35"/>
                </a:solidFill>
                <a:latin typeface="Proxima Nova Cn Rg"/>
              </a:rPr>
              <a:t>— </a:t>
            </a:r>
            <a:r>
              <a:rPr lang="ru-RU" sz="1200" dirty="0">
                <a:solidFill>
                  <a:srgbClr val="000000"/>
                </a:solidFill>
                <a:latin typeface="Proxima Nova Cn Rg" panose="02000506030000020004" pitchFamily="2" charset="0"/>
              </a:rPr>
              <a:t>в период массовых сокращений врачей</a:t>
            </a:r>
          </a:p>
          <a:p>
            <a:pPr marL="214313" indent="-214313" defTabSz="685800">
              <a:lnSpc>
                <a:spcPts val="1500"/>
              </a:lnSpc>
              <a:buFont typeface="Arial" panose="020B0604020202020204" pitchFamily="34" charset="0"/>
              <a:buChar char="•"/>
            </a:pPr>
            <a:r>
              <a:rPr lang="ru-RU" sz="1200" dirty="0">
                <a:solidFill>
                  <a:srgbClr val="000000"/>
                </a:solidFill>
                <a:latin typeface="Proxima Nova Cn Rg" panose="02000506030000020004" pitchFamily="2" charset="0"/>
              </a:rPr>
              <a:t>Проект поддерживается до сих пор</a:t>
            </a:r>
          </a:p>
          <a:p>
            <a:pPr marL="214313" indent="-214313" defTabSz="685800">
              <a:lnSpc>
                <a:spcPts val="1500"/>
              </a:lnSpc>
              <a:buFont typeface="Arial" panose="020B0604020202020204" pitchFamily="34" charset="0"/>
              <a:buChar char="•"/>
            </a:pPr>
            <a:r>
              <a:rPr lang="ru-RU" sz="1200" dirty="0">
                <a:solidFill>
                  <a:srgbClr val="000000"/>
                </a:solidFill>
                <a:latin typeface="Proxima Nova Cn Rg" panose="02000506030000020004" pitchFamily="2" charset="0"/>
              </a:rPr>
              <a:t>В период карантина 2020 государственные больницы были дополнительно уведомлены о возможности искать нужных специалистов на </a:t>
            </a:r>
            <a:r>
              <a:rPr lang="en-US" sz="1200" dirty="0">
                <a:solidFill>
                  <a:srgbClr val="000000"/>
                </a:solidFill>
                <a:latin typeface="Proxima Nova Cn Rg" panose="02000506030000020004" pitchFamily="2" charset="0"/>
              </a:rPr>
              <a:t>hh.ru</a:t>
            </a:r>
            <a:r>
              <a:rPr lang="ru-RU" sz="1200" dirty="0">
                <a:solidFill>
                  <a:srgbClr val="000000"/>
                </a:solidFill>
                <a:latin typeface="Proxima Nova Cn Rg" panose="02000506030000020004" pitchFamily="2" charset="0"/>
              </a:rPr>
              <a:t/>
            </a:r>
            <a:br>
              <a:rPr lang="ru-RU" sz="1200" dirty="0">
                <a:solidFill>
                  <a:srgbClr val="000000"/>
                </a:solidFill>
                <a:latin typeface="Proxima Nova Cn Rg" panose="02000506030000020004" pitchFamily="2" charset="0"/>
              </a:rPr>
            </a:br>
            <a:endParaRPr lang="ru-RU" sz="1200" dirty="0">
              <a:solidFill>
                <a:srgbClr val="000000"/>
              </a:solidFill>
              <a:latin typeface="Proxima Nova Cn Rg" panose="02000506030000020004" pitchFamily="2" charset="0"/>
            </a:endParaRPr>
          </a:p>
          <a:p>
            <a:pPr defTabSz="685800">
              <a:lnSpc>
                <a:spcPts val="1500"/>
              </a:lnSpc>
            </a:pPr>
            <a:r>
              <a:rPr lang="ru-RU" sz="1200" dirty="0">
                <a:solidFill>
                  <a:srgbClr val="000000"/>
                </a:solidFill>
                <a:latin typeface="Proxima Nova Cn Rg" panose="02000506030000020004" pitchFamily="2" charset="0"/>
              </a:rPr>
              <a:t/>
            </a:r>
            <a:br>
              <a:rPr lang="ru-RU" sz="1200" dirty="0">
                <a:solidFill>
                  <a:srgbClr val="000000"/>
                </a:solidFill>
                <a:latin typeface="Proxima Nova Cn Rg" panose="02000506030000020004" pitchFamily="2" charset="0"/>
              </a:rPr>
            </a:br>
            <a:r>
              <a:rPr lang="ru-RU" sz="1200" dirty="0">
                <a:solidFill>
                  <a:srgbClr val="000000"/>
                </a:solidFill>
                <a:latin typeface="Proxima Nova Cn Rg" panose="02000506030000020004" pitchFamily="2" charset="0"/>
              </a:rPr>
              <a:t> </a:t>
            </a:r>
            <a:br>
              <a:rPr lang="ru-RU" sz="1200" dirty="0">
                <a:solidFill>
                  <a:srgbClr val="000000"/>
                </a:solidFill>
                <a:latin typeface="Proxima Nova Cn Rg" panose="02000506030000020004" pitchFamily="2" charset="0"/>
              </a:rPr>
            </a:br>
            <a:r>
              <a:rPr lang="ru-RU" sz="1200" dirty="0">
                <a:solidFill>
                  <a:srgbClr val="000000"/>
                </a:solidFill>
                <a:latin typeface="Proxima Nova Cn Rg" panose="02000506030000020004" pitchFamily="2" charset="0"/>
              </a:rPr>
              <a:t>	</a:t>
            </a:r>
          </a:p>
        </p:txBody>
      </p:sp>
      <p:sp>
        <p:nvSpPr>
          <p:cNvPr id="7" name="Прямоугольник 6">
            <a:extLst>
              <a:ext uri="{FF2B5EF4-FFF2-40B4-BE49-F238E27FC236}">
                <a16:creationId xmlns:a16="http://schemas.microsoft.com/office/drawing/2014/main" id="{AE6116D0-0016-2A49-95A0-BBEBCD771579}"/>
              </a:ext>
            </a:extLst>
          </p:cNvPr>
          <p:cNvSpPr/>
          <p:nvPr/>
        </p:nvSpPr>
        <p:spPr>
          <a:xfrm>
            <a:off x="4417434" y="1543334"/>
            <a:ext cx="4443988" cy="2785378"/>
          </a:xfrm>
          <a:prstGeom prst="rect">
            <a:avLst/>
          </a:prstGeom>
        </p:spPr>
        <p:txBody>
          <a:bodyPr wrap="square">
            <a:spAutoFit/>
          </a:bodyPr>
          <a:lstStyle/>
          <a:p>
            <a:pPr defTabSz="685800">
              <a:lnSpc>
                <a:spcPts val="1500"/>
              </a:lnSpc>
            </a:pPr>
            <a:r>
              <a:rPr lang="ru-RU" sz="1200" b="1" dirty="0">
                <a:solidFill>
                  <a:srgbClr val="000000"/>
                </a:solidFill>
                <a:latin typeface="Proxima Nova Cn Rg" panose="02000506030000020004" pitchFamily="2" charset="0"/>
              </a:rPr>
              <a:t>Что сделали</a:t>
            </a:r>
          </a:p>
          <a:p>
            <a:pPr marL="214313" indent="-214313" defTabSz="685800">
              <a:lnSpc>
                <a:spcPts val="1500"/>
              </a:lnSpc>
              <a:buFont typeface="Arial" panose="020B0604020202020204" pitchFamily="34" charset="0"/>
              <a:buChar char="•"/>
            </a:pPr>
            <a:r>
              <a:rPr lang="ru-RU" sz="1200" dirty="0">
                <a:solidFill>
                  <a:srgbClr val="000000"/>
                </a:solidFill>
                <a:latin typeface="Proxima Nova Cn Rg" panose="02000506030000020004" pitchFamily="2" charset="0"/>
              </a:rPr>
              <a:t>Договорились о простом процессе публикации вакансий всех государственных медицинских учреждений на </a:t>
            </a:r>
            <a:r>
              <a:rPr lang="en-US" sz="1200" dirty="0" err="1">
                <a:solidFill>
                  <a:srgbClr val="000000"/>
                </a:solidFill>
                <a:latin typeface="Proxima Nova Cn Rg" panose="02000506030000020004" pitchFamily="2" charset="0"/>
              </a:rPr>
              <a:t>hh.ru</a:t>
            </a:r>
            <a:endParaRPr lang="ru-RU" sz="1200" dirty="0">
              <a:solidFill>
                <a:srgbClr val="000000"/>
              </a:solidFill>
              <a:latin typeface="Proxima Nova Cn Rg" panose="02000506030000020004" pitchFamily="2" charset="0"/>
            </a:endParaRPr>
          </a:p>
          <a:p>
            <a:pPr marL="214313" indent="-214313" defTabSz="685800">
              <a:lnSpc>
                <a:spcPts val="1500"/>
              </a:lnSpc>
              <a:buFont typeface="Arial" panose="020B0604020202020204" pitchFamily="34" charset="0"/>
              <a:buChar char="•"/>
            </a:pPr>
            <a:r>
              <a:rPr lang="ru-RU" sz="1200" dirty="0">
                <a:solidFill>
                  <a:srgbClr val="000000"/>
                </a:solidFill>
                <a:latin typeface="Proxima Nova Cn Rg" panose="02000506030000020004" pitchFamily="2" charset="0"/>
              </a:rPr>
              <a:t>Проект масштабировали на всю Россию</a:t>
            </a:r>
          </a:p>
          <a:p>
            <a:pPr marL="214313" indent="-214313" defTabSz="685800">
              <a:lnSpc>
                <a:spcPts val="1500"/>
              </a:lnSpc>
              <a:buFont typeface="Arial" panose="020B0604020202020204" pitchFamily="34" charset="0"/>
              <a:buChar char="•"/>
            </a:pPr>
            <a:r>
              <a:rPr lang="ru-RU" sz="1200" dirty="0">
                <a:solidFill>
                  <a:srgbClr val="000000"/>
                </a:solidFill>
                <a:latin typeface="Proxima Nova Cn Rg" panose="02000506030000020004" pitchFamily="2" charset="0"/>
              </a:rPr>
              <a:t> Провели серию обучающих </a:t>
            </a:r>
            <a:r>
              <a:rPr lang="ru-RU" sz="1200" dirty="0" err="1">
                <a:solidFill>
                  <a:srgbClr val="000000"/>
                </a:solidFill>
                <a:latin typeface="Proxima Nova Cn Rg" panose="02000506030000020004" pitchFamily="2" charset="0"/>
              </a:rPr>
              <a:t>вебинаров</a:t>
            </a:r>
            <a:r>
              <a:rPr lang="ru-RU" sz="1200" dirty="0">
                <a:solidFill>
                  <a:srgbClr val="000000"/>
                </a:solidFill>
                <a:latin typeface="Proxima Nova Cn Rg" panose="02000506030000020004" pitchFamily="2" charset="0"/>
              </a:rPr>
              <a:t> для сотрудников медучреждений </a:t>
            </a:r>
          </a:p>
          <a:p>
            <a:pPr marL="214313" indent="-214313" defTabSz="685800">
              <a:lnSpc>
                <a:spcPts val="1500"/>
              </a:lnSpc>
              <a:buFont typeface="Arial" panose="020B0604020202020204" pitchFamily="34" charset="0"/>
              <a:buChar char="•"/>
            </a:pPr>
            <a:r>
              <a:rPr lang="ru-RU" sz="1200" dirty="0">
                <a:solidFill>
                  <a:srgbClr val="000000"/>
                </a:solidFill>
                <a:latin typeface="Proxima Nova Cn Rg" panose="02000506030000020004" pitchFamily="2" charset="0"/>
              </a:rPr>
              <a:t>Широко анонсировали проект и трудоустроили большое количество врачей </a:t>
            </a:r>
          </a:p>
          <a:p>
            <a:pPr defTabSz="685800">
              <a:lnSpc>
                <a:spcPts val="1500"/>
              </a:lnSpc>
            </a:pPr>
            <a:endParaRPr lang="ru-RU" sz="1200" dirty="0">
              <a:solidFill>
                <a:srgbClr val="000000"/>
              </a:solidFill>
              <a:latin typeface="Proxima Nova Cn Rg" panose="02000506030000020004" pitchFamily="2" charset="0"/>
            </a:endParaRPr>
          </a:p>
          <a:p>
            <a:pPr defTabSz="685800">
              <a:lnSpc>
                <a:spcPts val="1500"/>
              </a:lnSpc>
            </a:pPr>
            <a:r>
              <a:rPr lang="ru-RU" sz="1200" b="1" dirty="0">
                <a:solidFill>
                  <a:srgbClr val="000000"/>
                </a:solidFill>
                <a:latin typeface="Proxima Nova Cn Rg" panose="02000506030000020004" pitchFamily="2" charset="0"/>
              </a:rPr>
              <a:t>За время проекта </a:t>
            </a:r>
          </a:p>
          <a:p>
            <a:pPr marL="214313" indent="-214313" defTabSz="685800">
              <a:lnSpc>
                <a:spcPts val="1500"/>
              </a:lnSpc>
              <a:buFont typeface="Arial" panose="020B0604020202020204" pitchFamily="34" charset="0"/>
              <a:buChar char="•"/>
            </a:pPr>
            <a:r>
              <a:rPr lang="ru-RU" sz="1200" dirty="0">
                <a:solidFill>
                  <a:srgbClr val="000000"/>
                </a:solidFill>
                <a:latin typeface="Proxima Nova Cn Rg" panose="02000506030000020004" pitchFamily="2" charset="0"/>
              </a:rPr>
              <a:t>На </a:t>
            </a:r>
            <a:r>
              <a:rPr lang="en-US" sz="1200" dirty="0" err="1">
                <a:solidFill>
                  <a:srgbClr val="000000"/>
                </a:solidFill>
                <a:latin typeface="Proxima Nova Cn Rg" panose="02000506030000020004" pitchFamily="2" charset="0"/>
              </a:rPr>
              <a:t>hh.ru</a:t>
            </a:r>
            <a:r>
              <a:rPr lang="ru-RU" sz="1200" dirty="0">
                <a:solidFill>
                  <a:srgbClr val="000000"/>
                </a:solidFill>
                <a:latin typeface="Proxima Nova Cn Rg" panose="02000506030000020004" pitchFamily="2" charset="0"/>
              </a:rPr>
              <a:t> было опубликовано более 100 000 вакансий государственных поликлиник и больниц</a:t>
            </a:r>
          </a:p>
          <a:p>
            <a:pPr marL="214313" indent="-214313" defTabSz="685800">
              <a:lnSpc>
                <a:spcPts val="1500"/>
              </a:lnSpc>
              <a:buFont typeface="Arial" panose="020B0604020202020204" pitchFamily="34" charset="0"/>
              <a:buChar char="•"/>
            </a:pPr>
            <a:r>
              <a:rPr lang="ru-RU" sz="1200" dirty="0">
                <a:solidFill>
                  <a:srgbClr val="000000"/>
                </a:solidFill>
                <a:latin typeface="Proxima Nova Cn Rg" panose="02000506030000020004" pitchFamily="2" charset="0"/>
              </a:rPr>
              <a:t>На вакансии получено 250 000 откликов</a:t>
            </a:r>
          </a:p>
          <a:p>
            <a:pPr marL="214313" indent="-214313" defTabSz="685800">
              <a:lnSpc>
                <a:spcPts val="1500"/>
              </a:lnSpc>
              <a:buFont typeface="Arial" panose="020B0604020202020204" pitchFamily="34" charset="0"/>
              <a:buChar char="•"/>
            </a:pPr>
            <a:r>
              <a:rPr lang="ru-RU" sz="1200" dirty="0">
                <a:solidFill>
                  <a:srgbClr val="000000"/>
                </a:solidFill>
                <a:latin typeface="Proxima Nova Cn Rg" panose="02000506030000020004" pitchFamily="2" charset="0"/>
              </a:rPr>
              <a:t>Более 50 000 человек приглашены на собеседования</a:t>
            </a:r>
          </a:p>
        </p:txBody>
      </p:sp>
      <p:sp>
        <p:nvSpPr>
          <p:cNvPr id="11" name="Прямоугольник 10">
            <a:extLst>
              <a:ext uri="{FF2B5EF4-FFF2-40B4-BE49-F238E27FC236}">
                <a16:creationId xmlns:a16="http://schemas.microsoft.com/office/drawing/2014/main" id="{5E7DE922-7A0C-634B-975E-CF56B3F2DA4D}"/>
              </a:ext>
            </a:extLst>
          </p:cNvPr>
          <p:cNvSpPr/>
          <p:nvPr/>
        </p:nvSpPr>
        <p:spPr>
          <a:xfrm>
            <a:off x="585574" y="3968890"/>
            <a:ext cx="9711062" cy="451406"/>
          </a:xfrm>
          <a:prstGeom prst="rect">
            <a:avLst/>
          </a:prstGeom>
        </p:spPr>
        <p:txBody>
          <a:bodyPr wrap="square">
            <a:spAutoFit/>
          </a:bodyPr>
          <a:lstStyle/>
          <a:p>
            <a:pPr defTabSz="685800">
              <a:lnSpc>
                <a:spcPts val="1425"/>
              </a:lnSpc>
            </a:pPr>
            <a:r>
              <a:rPr lang="en-US" sz="1050" dirty="0">
                <a:solidFill>
                  <a:srgbClr val="0085CC">
                    <a:lumMod val="60000"/>
                    <a:lumOff val="40000"/>
                  </a:srgbClr>
                </a:solidFill>
                <a:latin typeface="Proxima Nova Cn Rg" panose="02000506030000020004" pitchFamily="2" charset="0"/>
                <a:hlinkClick r:id="rId2">
                  <a:extLst>
                    <a:ext uri="{A12FA001-AC4F-418D-AE19-62706E023703}">
                      <ahyp:hlinkClr xmlns:ahyp="http://schemas.microsoft.com/office/drawing/2018/hyperlinkcolor" xmlns="" val="tx"/>
                    </a:ext>
                  </a:extLst>
                </a:hlinkClick>
              </a:rPr>
              <a:t>rbc.ru/rbcfreenews</a:t>
            </a:r>
            <a:r>
              <a:rPr lang="ru-RU" sz="1050" dirty="0">
                <a:solidFill>
                  <a:srgbClr val="0085CC">
                    <a:lumMod val="60000"/>
                    <a:lumOff val="40000"/>
                  </a:srgbClr>
                </a:solidFill>
                <a:latin typeface="Proxima Nova Cn Rg" panose="02000506030000020004" pitchFamily="2" charset="0"/>
              </a:rPr>
              <a:t>  </a:t>
            </a:r>
            <a:br>
              <a:rPr lang="ru-RU" sz="1050" dirty="0">
                <a:solidFill>
                  <a:srgbClr val="0085CC">
                    <a:lumMod val="60000"/>
                    <a:lumOff val="40000"/>
                  </a:srgbClr>
                </a:solidFill>
                <a:latin typeface="Proxima Nova Cn Rg" panose="02000506030000020004" pitchFamily="2" charset="0"/>
              </a:rPr>
            </a:br>
            <a:endParaRPr lang="ru-RU" sz="1200" dirty="0">
              <a:solidFill>
                <a:srgbClr val="0085CC">
                  <a:lumMod val="60000"/>
                  <a:lumOff val="40000"/>
                </a:srgbClr>
              </a:solidFill>
              <a:latin typeface="Proxima Nova Cn Rg" panose="02000506030000020004" pitchFamily="2" charset="0"/>
            </a:endParaRPr>
          </a:p>
        </p:txBody>
      </p:sp>
      <p:sp>
        <p:nvSpPr>
          <p:cNvPr id="12" name="Половина рамки 11">
            <a:extLst>
              <a:ext uri="{FF2B5EF4-FFF2-40B4-BE49-F238E27FC236}">
                <a16:creationId xmlns:a16="http://schemas.microsoft.com/office/drawing/2014/main" id="{8774ACB7-4468-1747-825A-AE527563F5B0}"/>
              </a:ext>
            </a:extLst>
          </p:cNvPr>
          <p:cNvSpPr/>
          <p:nvPr/>
        </p:nvSpPr>
        <p:spPr>
          <a:xfrm rot="8100000">
            <a:off x="394075" y="4034047"/>
            <a:ext cx="150344" cy="150344"/>
          </a:xfrm>
          <a:prstGeom prst="halfFrame">
            <a:avLst/>
          </a:prstGeom>
          <a:solidFill>
            <a:srgbClr val="00959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ru-RU" sz="1350">
              <a:solidFill>
                <a:srgbClr val="222A35"/>
              </a:solidFill>
              <a:latin typeface="Proxima Nova Cn Rg"/>
            </a:endParaRPr>
          </a:p>
        </p:txBody>
      </p:sp>
      <p:sp>
        <p:nvSpPr>
          <p:cNvPr id="13" name="Прямоугольник 12">
            <a:hlinkClick r:id="rId3"/>
            <a:extLst>
              <a:ext uri="{FF2B5EF4-FFF2-40B4-BE49-F238E27FC236}">
                <a16:creationId xmlns:a16="http://schemas.microsoft.com/office/drawing/2014/main" id="{2FFDE864-CEF3-0647-97B0-E4EF58C0B4B5}"/>
              </a:ext>
            </a:extLst>
          </p:cNvPr>
          <p:cNvSpPr/>
          <p:nvPr/>
        </p:nvSpPr>
        <p:spPr>
          <a:xfrm>
            <a:off x="575556" y="4237802"/>
            <a:ext cx="7596336" cy="271869"/>
          </a:xfrm>
          <a:prstGeom prst="rect">
            <a:avLst/>
          </a:prstGeom>
        </p:spPr>
        <p:txBody>
          <a:bodyPr wrap="square">
            <a:spAutoFit/>
          </a:bodyPr>
          <a:lstStyle/>
          <a:p>
            <a:pPr defTabSz="685800">
              <a:lnSpc>
                <a:spcPts val="1425"/>
              </a:lnSpc>
            </a:pPr>
            <a:r>
              <a:rPr lang="en-US" sz="1050" dirty="0">
                <a:solidFill>
                  <a:srgbClr val="0085CC">
                    <a:lumMod val="60000"/>
                    <a:lumOff val="40000"/>
                  </a:srgbClr>
                </a:solidFill>
                <a:latin typeface="Proxima Nova Cn Rg" panose="02000506030000020004" pitchFamily="2" charset="0"/>
                <a:hlinkClick r:id="rId4">
                  <a:extLst>
                    <a:ext uri="{A12FA001-AC4F-418D-AE19-62706E023703}">
                      <ahyp:hlinkClr xmlns:ahyp="http://schemas.microsoft.com/office/drawing/2018/hyperlinkcolor" xmlns="" val="tx"/>
                    </a:ext>
                  </a:extLst>
                </a:hlinkClick>
              </a:rPr>
              <a:t>minzdrav.gov.ru/news</a:t>
            </a:r>
            <a:endParaRPr lang="ru-RU" sz="1050" dirty="0">
              <a:solidFill>
                <a:srgbClr val="0085CC">
                  <a:lumMod val="60000"/>
                  <a:lumOff val="40000"/>
                </a:srgbClr>
              </a:solidFill>
              <a:latin typeface="Proxima Nova Cn Rg" panose="02000506030000020004" pitchFamily="2" charset="0"/>
            </a:endParaRPr>
          </a:p>
        </p:txBody>
      </p:sp>
      <p:sp>
        <p:nvSpPr>
          <p:cNvPr id="15" name="Половина рамки 14">
            <a:extLst>
              <a:ext uri="{FF2B5EF4-FFF2-40B4-BE49-F238E27FC236}">
                <a16:creationId xmlns:a16="http://schemas.microsoft.com/office/drawing/2014/main" id="{7EEB3D3A-DF23-DD43-9E11-2D07CA47CFE9}"/>
              </a:ext>
            </a:extLst>
          </p:cNvPr>
          <p:cNvSpPr/>
          <p:nvPr/>
        </p:nvSpPr>
        <p:spPr>
          <a:xfrm rot="8100000">
            <a:off x="394075" y="4307482"/>
            <a:ext cx="150344" cy="150344"/>
          </a:xfrm>
          <a:prstGeom prst="halfFrame">
            <a:avLst/>
          </a:prstGeom>
          <a:solidFill>
            <a:srgbClr val="00959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ru-RU" sz="1350">
              <a:solidFill>
                <a:srgbClr val="222A35"/>
              </a:solidFill>
              <a:latin typeface="Proxima Nova Cn Rg"/>
            </a:endParaRPr>
          </a:p>
        </p:txBody>
      </p:sp>
    </p:spTree>
    <p:extLst>
      <p:ext uri="{BB962C8B-B14F-4D97-AF65-F5344CB8AC3E}">
        <p14:creationId xmlns:p14="http://schemas.microsoft.com/office/powerpoint/2010/main" val="4601359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одзаголовок 7"/>
          <p:cNvSpPr>
            <a:spLocks noGrp="1"/>
          </p:cNvSpPr>
          <p:nvPr>
            <p:ph type="subTitle" idx="1"/>
          </p:nvPr>
        </p:nvSpPr>
        <p:spPr>
          <a:xfrm>
            <a:off x="355300" y="1657458"/>
            <a:ext cx="3248527" cy="2426863"/>
          </a:xfrm>
        </p:spPr>
        <p:txBody>
          <a:bodyPr>
            <a:normAutofit/>
          </a:bodyPr>
          <a:lstStyle/>
          <a:p>
            <a:pPr>
              <a:lnSpc>
                <a:spcPct val="100000"/>
              </a:lnSpc>
              <a:spcBef>
                <a:spcPts val="0"/>
              </a:spcBef>
            </a:pPr>
            <a:r>
              <a:rPr lang="ru-RU" b="1" dirty="0"/>
              <a:t>Дизайн</a:t>
            </a:r>
            <a:r>
              <a:rPr lang="ru-RU" dirty="0"/>
              <a:t>-</a:t>
            </a:r>
            <a:r>
              <a:rPr lang="ru-RU" b="1" dirty="0"/>
              <a:t>мышление</a:t>
            </a:r>
            <a:r>
              <a:rPr lang="ru-RU" dirty="0"/>
              <a:t> </a:t>
            </a:r>
            <a:endParaRPr lang="en-US" dirty="0" smtClean="0"/>
          </a:p>
          <a:p>
            <a:pPr>
              <a:lnSpc>
                <a:spcPct val="100000"/>
              </a:lnSpc>
              <a:spcBef>
                <a:spcPts val="0"/>
              </a:spcBef>
            </a:pPr>
            <a:r>
              <a:rPr lang="ru-RU" dirty="0" smtClean="0"/>
              <a:t>(</a:t>
            </a:r>
            <a:r>
              <a:rPr lang="ru-RU" dirty="0"/>
              <a:t>англ. </a:t>
            </a:r>
            <a:r>
              <a:rPr lang="ru-RU" b="1" dirty="0" err="1"/>
              <a:t>design</a:t>
            </a:r>
            <a:r>
              <a:rPr lang="ru-RU" dirty="0"/>
              <a:t> </a:t>
            </a:r>
            <a:r>
              <a:rPr lang="ru-RU" dirty="0" err="1"/>
              <a:t>thinking</a:t>
            </a:r>
            <a:r>
              <a:rPr lang="ru-RU" dirty="0"/>
              <a:t>) — методология решения инженерных, деловых и прочих задач, основывающаяся на творческом, а не аналитическом подходе</a:t>
            </a:r>
            <a:r>
              <a:rPr lang="ru-RU" dirty="0" smtClean="0"/>
              <a:t>.</a:t>
            </a:r>
          </a:p>
          <a:p>
            <a:pPr>
              <a:lnSpc>
                <a:spcPct val="100000"/>
              </a:lnSpc>
              <a:spcBef>
                <a:spcPts val="0"/>
              </a:spcBef>
            </a:pPr>
            <a:endParaRPr lang="ru-RU" dirty="0"/>
          </a:p>
          <a:p>
            <a:r>
              <a:rPr lang="ru-RU" b="1" dirty="0" smtClean="0"/>
              <a:t>Дизайн-мышление</a:t>
            </a:r>
            <a:r>
              <a:rPr lang="ru-RU" dirty="0" smtClean="0"/>
              <a:t> – метод разработки продуктов и услуг, направленных на решение потенциальных проблем потенциальных клиентов</a:t>
            </a:r>
            <a:endParaRPr lang="ru-RU" dirty="0"/>
          </a:p>
        </p:txBody>
      </p:sp>
      <p:sp>
        <p:nvSpPr>
          <p:cNvPr id="6" name="Текст 5"/>
          <p:cNvSpPr>
            <a:spLocks noGrp="1"/>
          </p:cNvSpPr>
          <p:nvPr>
            <p:ph type="body" sz="quarter" idx="22"/>
          </p:nvPr>
        </p:nvSpPr>
        <p:spPr/>
        <p:txBody>
          <a:bodyPr>
            <a:normAutofit fontScale="92500" lnSpcReduction="10000"/>
          </a:bodyPr>
          <a:lstStyle/>
          <a:p>
            <a:r>
              <a:rPr lang="ru-RU" dirty="0" smtClean="0"/>
              <a:t>Подход</a:t>
            </a:r>
            <a:endParaRPr lang="ru-RU" dirty="0"/>
          </a:p>
        </p:txBody>
      </p:sp>
      <p:sp>
        <p:nvSpPr>
          <p:cNvPr id="4" name="Заголовок 3">
            <a:extLst>
              <a:ext uri="{FF2B5EF4-FFF2-40B4-BE49-F238E27FC236}">
                <a16:creationId xmlns:a16="http://schemas.microsoft.com/office/drawing/2014/main" id="{867909A4-0D8E-4769-AAEC-BDC5C2E12594}"/>
              </a:ext>
            </a:extLst>
          </p:cNvPr>
          <p:cNvSpPr>
            <a:spLocks noGrp="1"/>
          </p:cNvSpPr>
          <p:nvPr>
            <p:ph type="title"/>
          </p:nvPr>
        </p:nvSpPr>
        <p:spPr/>
        <p:txBody>
          <a:bodyPr>
            <a:noAutofit/>
          </a:bodyPr>
          <a:lstStyle/>
          <a:p>
            <a:r>
              <a:rPr lang="ru-RU" dirty="0" smtClean="0">
                <a:solidFill>
                  <a:srgbClr val="000000"/>
                </a:solidFill>
              </a:rPr>
              <a:t>Дизайн-мышление</a:t>
            </a:r>
            <a:endParaRPr lang="ru-RU" dirty="0">
              <a:solidFill>
                <a:srgbClr val="000000"/>
              </a:solidFill>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3827" y="945414"/>
            <a:ext cx="5190621" cy="3687475"/>
          </a:xfrm>
          <a:prstGeom prst="rect">
            <a:avLst/>
          </a:prstGeom>
        </p:spPr>
      </p:pic>
    </p:spTree>
    <p:extLst>
      <p:ext uri="{BB962C8B-B14F-4D97-AF65-F5344CB8AC3E}">
        <p14:creationId xmlns:p14="http://schemas.microsoft.com/office/powerpoint/2010/main" val="28724370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5"/>
          <p:cNvSpPr>
            <a:spLocks noGrp="1"/>
          </p:cNvSpPr>
          <p:nvPr>
            <p:ph type="body" sz="quarter" idx="22"/>
          </p:nvPr>
        </p:nvSpPr>
        <p:spPr/>
        <p:txBody>
          <a:bodyPr>
            <a:normAutofit fontScale="92500" lnSpcReduction="10000"/>
          </a:bodyPr>
          <a:lstStyle/>
          <a:p>
            <a:r>
              <a:rPr lang="ru-RU" dirty="0" smtClean="0"/>
              <a:t>Подход</a:t>
            </a:r>
            <a:endParaRPr lang="ru-RU" dirty="0"/>
          </a:p>
        </p:txBody>
      </p:sp>
      <p:sp>
        <p:nvSpPr>
          <p:cNvPr id="4" name="Заголовок 3">
            <a:extLst>
              <a:ext uri="{FF2B5EF4-FFF2-40B4-BE49-F238E27FC236}">
                <a16:creationId xmlns:a16="http://schemas.microsoft.com/office/drawing/2014/main" id="{867909A4-0D8E-4769-AAEC-BDC5C2E12594}"/>
              </a:ext>
            </a:extLst>
          </p:cNvPr>
          <p:cNvSpPr>
            <a:spLocks noGrp="1"/>
          </p:cNvSpPr>
          <p:nvPr>
            <p:ph type="title"/>
          </p:nvPr>
        </p:nvSpPr>
        <p:spPr/>
        <p:txBody>
          <a:bodyPr>
            <a:noAutofit/>
          </a:bodyPr>
          <a:lstStyle/>
          <a:p>
            <a:r>
              <a:rPr lang="ru-RU" sz="2800" dirty="0" err="1">
                <a:latin typeface="Segoe UI" panose="020B0502040204020203" pitchFamily="34" charset="0"/>
              </a:rPr>
              <a:t>Customer</a:t>
            </a:r>
            <a:r>
              <a:rPr lang="ru-RU" sz="2800" dirty="0">
                <a:latin typeface="Segoe UI" panose="020B0502040204020203" pitchFamily="34" charset="0"/>
              </a:rPr>
              <a:t> </a:t>
            </a:r>
            <a:r>
              <a:rPr lang="ru-RU" sz="2800" dirty="0" err="1">
                <a:latin typeface="Segoe UI" panose="020B0502040204020203" pitchFamily="34" charset="0"/>
              </a:rPr>
              <a:t>Development</a:t>
            </a:r>
            <a:endParaRPr lang="ru-RU" dirty="0">
              <a:solidFill>
                <a:srgbClr val="000000"/>
              </a:solidFill>
            </a:endParaRPr>
          </a:p>
        </p:txBody>
      </p:sp>
      <p:sp>
        <p:nvSpPr>
          <p:cNvPr id="5" name="Текст 4"/>
          <p:cNvSpPr>
            <a:spLocks noGrp="1"/>
          </p:cNvSpPr>
          <p:nvPr>
            <p:ph type="body" sz="quarter" idx="4294967295"/>
          </p:nvPr>
        </p:nvSpPr>
        <p:spPr>
          <a:xfrm>
            <a:off x="355567" y="1348895"/>
            <a:ext cx="3897313" cy="3176588"/>
          </a:xfrm>
        </p:spPr>
        <p:txBody>
          <a:bodyPr/>
          <a:lstStyle/>
          <a:p>
            <a:pPr fontAlgn="base"/>
            <a:r>
              <a:rPr lang="ru-RU" dirty="0" smtClean="0"/>
              <a:t>Использование методологии </a:t>
            </a:r>
            <a:r>
              <a:rPr lang="en-US" b="1" dirty="0" smtClean="0"/>
              <a:t>Customer </a:t>
            </a:r>
            <a:r>
              <a:rPr lang="en-US" b="1" dirty="0"/>
              <a:t>Development (CD</a:t>
            </a:r>
            <a:r>
              <a:rPr lang="en-US" b="1" dirty="0" smtClean="0"/>
              <a:t>)</a:t>
            </a:r>
            <a:r>
              <a:rPr lang="ru-RU" b="1" dirty="0" smtClean="0"/>
              <a:t> </a:t>
            </a:r>
            <a:r>
              <a:rPr lang="ru-RU" dirty="0" smtClean="0"/>
              <a:t>позволяет:</a:t>
            </a:r>
          </a:p>
          <a:p>
            <a:pPr marL="285750" indent="-285750" fontAlgn="base">
              <a:buFont typeface="Wingdings" panose="05000000000000000000" pitchFamily="2" charset="2"/>
              <a:buChar char="Ø"/>
            </a:pPr>
            <a:r>
              <a:rPr lang="ru-RU" dirty="0" smtClean="0"/>
              <a:t>на самых ранних этапах быстро проверить состоятельность идеи и бизнеса;</a:t>
            </a:r>
          </a:p>
          <a:p>
            <a:pPr marL="285750" indent="-285750" fontAlgn="base">
              <a:buFont typeface="Wingdings" panose="05000000000000000000" pitchFamily="2" charset="2"/>
              <a:buChar char="Ø"/>
            </a:pPr>
            <a:r>
              <a:rPr lang="ru-RU" dirty="0" smtClean="0"/>
              <a:t>при необходимости изменить продукт/услугу или бизнес –модель, чтобы обеспечить успешную работу </a:t>
            </a:r>
            <a:r>
              <a:rPr lang="ru-RU" dirty="0" err="1" smtClean="0"/>
              <a:t>стартапа</a:t>
            </a:r>
            <a:r>
              <a:rPr lang="ru-RU" dirty="0" smtClean="0"/>
              <a:t>;</a:t>
            </a:r>
          </a:p>
          <a:p>
            <a:pPr marL="285750" indent="-285750" fontAlgn="base">
              <a:buFont typeface="Wingdings" panose="05000000000000000000" pitchFamily="2" charset="2"/>
              <a:buChar char="Ø"/>
            </a:pPr>
            <a:r>
              <a:rPr lang="ru-RU" dirty="0" smtClean="0"/>
              <a:t>сэкономить значительное количество времени и сил и получить продукт, который продается </a:t>
            </a:r>
            <a:endParaRPr lang="ru-RU" dirty="0"/>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2880" y="784645"/>
            <a:ext cx="4599083" cy="4123845"/>
          </a:xfrm>
          <a:prstGeom prst="rect">
            <a:avLst/>
          </a:prstGeom>
        </p:spPr>
      </p:pic>
    </p:spTree>
    <p:extLst>
      <p:ext uri="{BB962C8B-B14F-4D97-AF65-F5344CB8AC3E}">
        <p14:creationId xmlns:p14="http://schemas.microsoft.com/office/powerpoint/2010/main" val="2902057322"/>
      </p:ext>
    </p:extLst>
  </p:cSld>
  <p:clrMapOvr>
    <a:masterClrMapping/>
  </p:clrMapOvr>
</p:sld>
</file>

<file path=ppt/theme/theme1.xml><?xml version="1.0" encoding="utf-8"?>
<a:theme xmlns:a="http://schemas.openxmlformats.org/drawingml/2006/main" name="1_Тема HH">
  <a:themeElements>
    <a:clrScheme name="Цвета_01">
      <a:dk1>
        <a:srgbClr val="222A35"/>
      </a:dk1>
      <a:lt1>
        <a:srgbClr val="FFFFFF"/>
      </a:lt1>
      <a:dk2>
        <a:srgbClr val="44546A"/>
      </a:dk2>
      <a:lt2>
        <a:srgbClr val="FFFFFF"/>
      </a:lt2>
      <a:accent1>
        <a:srgbClr val="D7001C"/>
      </a:accent1>
      <a:accent2>
        <a:srgbClr val="6F4AB4"/>
      </a:accent2>
      <a:accent3>
        <a:srgbClr val="0085CC"/>
      </a:accent3>
      <a:accent4>
        <a:srgbClr val="C2D92E"/>
      </a:accent4>
      <a:accent5>
        <a:srgbClr val="FD7B29"/>
      </a:accent5>
      <a:accent6>
        <a:srgbClr val="FFDD00"/>
      </a:accent6>
      <a:hlink>
        <a:srgbClr val="004D81"/>
      </a:hlink>
      <a:folHlink>
        <a:srgbClr val="954F72"/>
      </a:folHlink>
    </a:clrScheme>
    <a:fontScheme name="Другая 2">
      <a:majorFont>
        <a:latin typeface="Proxima Nova Cn Rg"/>
        <a:ea typeface=""/>
        <a:cs typeface=""/>
      </a:majorFont>
      <a:minorFont>
        <a:latin typeface="Proxima Nova Cn Rg"/>
        <a:ea typeface=""/>
        <a:cs typeface=""/>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CEEFFE"/>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Конструктор" id="{ED7FC706-55DB-41BA-B698-F0FD1B8D8604}" vid="{BEB4DC28-BB67-42D1-88C0-3FC1A880E67D}"/>
    </a:ext>
  </a:extLst>
</a:theme>
</file>

<file path=ppt/theme/theme2.xml><?xml version="1.0" encoding="utf-8"?>
<a:theme xmlns:a="http://schemas.openxmlformats.org/drawingml/2006/main" name="Тема HH">
  <a:themeElements>
    <a:clrScheme name="Цвета_01">
      <a:dk1>
        <a:srgbClr val="222A35"/>
      </a:dk1>
      <a:lt1>
        <a:srgbClr val="FFFFFF"/>
      </a:lt1>
      <a:dk2>
        <a:srgbClr val="44546A"/>
      </a:dk2>
      <a:lt2>
        <a:srgbClr val="FFFFFF"/>
      </a:lt2>
      <a:accent1>
        <a:srgbClr val="D7001C"/>
      </a:accent1>
      <a:accent2>
        <a:srgbClr val="6F4AB4"/>
      </a:accent2>
      <a:accent3>
        <a:srgbClr val="0085CC"/>
      </a:accent3>
      <a:accent4>
        <a:srgbClr val="C2D92E"/>
      </a:accent4>
      <a:accent5>
        <a:srgbClr val="FD7B29"/>
      </a:accent5>
      <a:accent6>
        <a:srgbClr val="FFDD00"/>
      </a:accent6>
      <a:hlink>
        <a:srgbClr val="004D81"/>
      </a:hlink>
      <a:folHlink>
        <a:srgbClr val="954F72"/>
      </a:folHlink>
    </a:clrScheme>
    <a:fontScheme name="Другая 2">
      <a:majorFont>
        <a:latin typeface="Proxima Nova Cn Rg"/>
        <a:ea typeface=""/>
        <a:cs typeface=""/>
      </a:majorFont>
      <a:minorFont>
        <a:latin typeface="Proxima Nova Cn Rg"/>
        <a:ea typeface=""/>
        <a:cs typeface=""/>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CEEFFE"/>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Конструктор" id="{ED7FC706-55DB-41BA-B698-F0FD1B8D8604}" vid="{BEB4DC28-BB67-42D1-88C0-3FC1A880E67D}"/>
    </a:ext>
  </a:extLst>
</a:theme>
</file>

<file path=ppt/theme/theme3.xml><?xml version="1.0" encoding="utf-8"?>
<a:theme xmlns:a="http://schemas.openxmlformats.org/drawingml/2006/main" name="2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Тема HH">
  <a:themeElements>
    <a:clrScheme name="Цвета_01">
      <a:dk1>
        <a:srgbClr val="222A35"/>
      </a:dk1>
      <a:lt1>
        <a:srgbClr val="FFFFFF"/>
      </a:lt1>
      <a:dk2>
        <a:srgbClr val="44546A"/>
      </a:dk2>
      <a:lt2>
        <a:srgbClr val="FFFFFF"/>
      </a:lt2>
      <a:accent1>
        <a:srgbClr val="D7001C"/>
      </a:accent1>
      <a:accent2>
        <a:srgbClr val="6F4AB4"/>
      </a:accent2>
      <a:accent3>
        <a:srgbClr val="0085CC"/>
      </a:accent3>
      <a:accent4>
        <a:srgbClr val="C2D92E"/>
      </a:accent4>
      <a:accent5>
        <a:srgbClr val="FD7B29"/>
      </a:accent5>
      <a:accent6>
        <a:srgbClr val="FFDD00"/>
      </a:accent6>
      <a:hlink>
        <a:srgbClr val="004D81"/>
      </a:hlink>
      <a:folHlink>
        <a:srgbClr val="954F72"/>
      </a:folHlink>
    </a:clrScheme>
    <a:fontScheme name="Другая 2">
      <a:majorFont>
        <a:latin typeface="Proxima Nova Cn Rg"/>
        <a:ea typeface=""/>
        <a:cs typeface=""/>
      </a:majorFont>
      <a:minorFont>
        <a:latin typeface="Proxima Nova Cn Rg"/>
        <a:ea typeface=""/>
        <a:cs typeface=""/>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CEEFFE"/>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Тема HH">
  <a:themeElements>
    <a:clrScheme name="Цвета_01">
      <a:dk1>
        <a:srgbClr val="222A35"/>
      </a:dk1>
      <a:lt1>
        <a:srgbClr val="FFFFFF"/>
      </a:lt1>
      <a:dk2>
        <a:srgbClr val="44546A"/>
      </a:dk2>
      <a:lt2>
        <a:srgbClr val="FFFFFF"/>
      </a:lt2>
      <a:accent1>
        <a:srgbClr val="D7001C"/>
      </a:accent1>
      <a:accent2>
        <a:srgbClr val="6F4AB4"/>
      </a:accent2>
      <a:accent3>
        <a:srgbClr val="0085CC"/>
      </a:accent3>
      <a:accent4>
        <a:srgbClr val="C2D92E"/>
      </a:accent4>
      <a:accent5>
        <a:srgbClr val="FD7B29"/>
      </a:accent5>
      <a:accent6>
        <a:srgbClr val="FFDD00"/>
      </a:accent6>
      <a:hlink>
        <a:srgbClr val="004D81"/>
      </a:hlink>
      <a:folHlink>
        <a:srgbClr val="954F72"/>
      </a:folHlink>
    </a:clrScheme>
    <a:fontScheme name="Другая 2">
      <a:majorFont>
        <a:latin typeface="Proxima Nova Cn Rg"/>
        <a:ea typeface=""/>
        <a:cs typeface=""/>
      </a:majorFont>
      <a:minorFont>
        <a:latin typeface="Proxima Nova Cn Rg"/>
        <a:ea typeface=""/>
        <a:cs typeface=""/>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CEEFFE"/>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HeadHunter_new">
    <a:dk1>
      <a:sysClr val="windowText" lastClr="000000"/>
    </a:dk1>
    <a:lt1>
      <a:sysClr val="window" lastClr="FFFFFF"/>
    </a:lt1>
    <a:dk2>
      <a:srgbClr val="44546A"/>
    </a:dk2>
    <a:lt2>
      <a:srgbClr val="E7E6E6"/>
    </a:lt2>
    <a:accent1>
      <a:srgbClr val="D6001C"/>
    </a:accent1>
    <a:accent2>
      <a:srgbClr val="0083CA"/>
    </a:accent2>
    <a:accent3>
      <a:srgbClr val="6F4AB3"/>
    </a:accent3>
    <a:accent4>
      <a:srgbClr val="F27B2A"/>
    </a:accent4>
    <a:accent5>
      <a:srgbClr val="7F181B"/>
    </a:accent5>
    <a:accent6>
      <a:srgbClr val="C1D82F"/>
    </a:accent6>
    <a:hlink>
      <a:srgbClr val="00B0F0"/>
    </a:hlink>
    <a:folHlink>
      <a:srgbClr val="6F4AB3"/>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HeadHunter_new">
    <a:dk1>
      <a:sysClr val="windowText" lastClr="000000"/>
    </a:dk1>
    <a:lt1>
      <a:sysClr val="window" lastClr="FFFFFF"/>
    </a:lt1>
    <a:dk2>
      <a:srgbClr val="44546A"/>
    </a:dk2>
    <a:lt2>
      <a:srgbClr val="E7E6E6"/>
    </a:lt2>
    <a:accent1>
      <a:srgbClr val="D6001C"/>
    </a:accent1>
    <a:accent2>
      <a:srgbClr val="0083CA"/>
    </a:accent2>
    <a:accent3>
      <a:srgbClr val="6F4AB3"/>
    </a:accent3>
    <a:accent4>
      <a:srgbClr val="F27B2A"/>
    </a:accent4>
    <a:accent5>
      <a:srgbClr val="7F181B"/>
    </a:accent5>
    <a:accent6>
      <a:srgbClr val="C1D82F"/>
    </a:accent6>
    <a:hlink>
      <a:srgbClr val="00B0F0"/>
    </a:hlink>
    <a:folHlink>
      <a:srgbClr val="6F4AB3"/>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HeadHunter_new">
    <a:dk1>
      <a:sysClr val="windowText" lastClr="000000"/>
    </a:dk1>
    <a:lt1>
      <a:sysClr val="window" lastClr="FFFFFF"/>
    </a:lt1>
    <a:dk2>
      <a:srgbClr val="44546A"/>
    </a:dk2>
    <a:lt2>
      <a:srgbClr val="E7E6E6"/>
    </a:lt2>
    <a:accent1>
      <a:srgbClr val="D6001C"/>
    </a:accent1>
    <a:accent2>
      <a:srgbClr val="0083CA"/>
    </a:accent2>
    <a:accent3>
      <a:srgbClr val="6F4AB3"/>
    </a:accent3>
    <a:accent4>
      <a:srgbClr val="F27B2A"/>
    </a:accent4>
    <a:accent5>
      <a:srgbClr val="7F181B"/>
    </a:accent5>
    <a:accent6>
      <a:srgbClr val="C1D82F"/>
    </a:accent6>
    <a:hlink>
      <a:srgbClr val="00B0F0"/>
    </a:hlink>
    <a:folHlink>
      <a:srgbClr val="6F4AB3"/>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HeadHunter_new">
    <a:dk1>
      <a:sysClr val="windowText" lastClr="000000"/>
    </a:dk1>
    <a:lt1>
      <a:sysClr val="window" lastClr="FFFFFF"/>
    </a:lt1>
    <a:dk2>
      <a:srgbClr val="44546A"/>
    </a:dk2>
    <a:lt2>
      <a:srgbClr val="E7E6E6"/>
    </a:lt2>
    <a:accent1>
      <a:srgbClr val="D6001C"/>
    </a:accent1>
    <a:accent2>
      <a:srgbClr val="0083CA"/>
    </a:accent2>
    <a:accent3>
      <a:srgbClr val="6F4AB3"/>
    </a:accent3>
    <a:accent4>
      <a:srgbClr val="F27B2A"/>
    </a:accent4>
    <a:accent5>
      <a:srgbClr val="7F181B"/>
    </a:accent5>
    <a:accent6>
      <a:srgbClr val="C1D82F"/>
    </a:accent6>
    <a:hlink>
      <a:srgbClr val="00B0F0"/>
    </a:hlink>
    <a:folHlink>
      <a:srgbClr val="6F4AB3"/>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Документ" ma:contentTypeID="0x01010060301116FE6F6C44854E72524B9A4FEF" ma:contentTypeVersion="10" ma:contentTypeDescription="Создание документа." ma:contentTypeScope="" ma:versionID="ba963e161d913f7bd3d5dbe8252389f4">
  <xsd:schema xmlns:xsd="http://www.w3.org/2001/XMLSchema" xmlns:xs="http://www.w3.org/2001/XMLSchema" xmlns:p="http://schemas.microsoft.com/office/2006/metadata/properties" xmlns:ns2="a529e583-c46f-4720-b9b1-85198e0bb827" targetNamespace="http://schemas.microsoft.com/office/2006/metadata/properties" ma:root="true" ma:fieldsID="d934881d1aa419b80a4c6c771c43cf0e" ns2:_="">
    <xsd:import namespace="a529e583-c46f-4720-b9b1-85198e0bb82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29e583-c46f-4720-b9b1-85198e0bb8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AD36CA-8A4B-46B7-9DAE-B70D40D666F7}">
  <ds:schemaRefs>
    <ds:schemaRef ds:uri="http://schemas.microsoft.com/sharepoint/v3/contenttype/forms"/>
  </ds:schemaRefs>
</ds:datastoreItem>
</file>

<file path=customXml/itemProps2.xml><?xml version="1.0" encoding="utf-8"?>
<ds:datastoreItem xmlns:ds="http://schemas.openxmlformats.org/officeDocument/2006/customXml" ds:itemID="{E1150E01-0D59-43BE-93D3-4437938CCE89}">
  <ds:schemaRefs>
    <ds:schemaRef ds:uri="http://purl.org/dc/elements/1.1/"/>
    <ds:schemaRef ds:uri="http://schemas.microsoft.com/office/2006/documentManagement/types"/>
    <ds:schemaRef ds:uri="http://schemas.openxmlformats.org/package/2006/metadata/core-properties"/>
    <ds:schemaRef ds:uri="http://purl.org/dc/terms/"/>
    <ds:schemaRef ds:uri="http://purl.org/dc/dcmitype/"/>
    <ds:schemaRef ds:uri="a529e583-c46f-4720-b9b1-85198e0bb827"/>
    <ds:schemaRef ds:uri="http://schemas.microsoft.com/office/infopath/2007/PartnerControl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EE5999EA-C79E-44B0-963F-033C07C53F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29e583-c46f-4720-b9b1-85198e0bb8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3570</TotalTime>
  <Words>2102</Words>
  <Application>Microsoft Office PowerPoint</Application>
  <PresentationFormat>Экран (16:9)</PresentationFormat>
  <Paragraphs>236</Paragraphs>
  <Slides>29</Slides>
  <Notes>6</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6</vt:i4>
      </vt:variant>
      <vt:variant>
        <vt:lpstr>Заголовки слайдов</vt:lpstr>
      </vt:variant>
      <vt:variant>
        <vt:i4>29</vt:i4>
      </vt:variant>
    </vt:vector>
  </HeadingPairs>
  <TitlesOfParts>
    <vt:vector size="46" baseType="lpstr">
      <vt:lpstr>Proxima Nova Rg</vt:lpstr>
      <vt:lpstr>Helvetica Neue Medium</vt:lpstr>
      <vt:lpstr>Proxima Nova Lt</vt:lpstr>
      <vt:lpstr>Segoe UI</vt:lpstr>
      <vt:lpstr>Calibri</vt:lpstr>
      <vt:lpstr>Wingdings</vt:lpstr>
      <vt:lpstr>Proxima Nova</vt:lpstr>
      <vt:lpstr>Arial</vt:lpstr>
      <vt:lpstr>Calibri Light</vt:lpstr>
      <vt:lpstr>Proxima Nova Cn Rg</vt:lpstr>
      <vt:lpstr>Proxima Nova Cond</vt:lpstr>
      <vt:lpstr>1_Тема HH</vt:lpstr>
      <vt:lpstr>Тема HH</vt:lpstr>
      <vt:lpstr>2_Тема Office</vt:lpstr>
      <vt:lpstr>4_Тема Office</vt:lpstr>
      <vt:lpstr>2_Тема HH</vt:lpstr>
      <vt:lpstr>4_Тема HH</vt:lpstr>
      <vt:lpstr>Презентация PowerPoint</vt:lpstr>
      <vt:lpstr>Презентация PowerPoint</vt:lpstr>
      <vt:lpstr>Юлия Сахарова</vt:lpstr>
      <vt:lpstr>Презентация PowerPoint</vt:lpstr>
      <vt:lpstr>Отрицательная демография, влияние COVID-19, миграция</vt:lpstr>
      <vt:lpstr>Старение населения. Возрастные когорты</vt:lpstr>
      <vt:lpstr>Спрос на труд</vt:lpstr>
      <vt:lpstr>Презентация PowerPoint</vt:lpstr>
      <vt:lpstr>Уровень конкуренции</vt:lpstr>
      <vt:lpstr>Со второго полугодия 2020 ежемесячно публикуется более тысячи вакансий для самозанятых, РФ</vt:lpstr>
      <vt:lpstr>Доля вакансий для самозанятых в общем рынке составляет менее 1%, но активно растёт, РФ</vt:lpstr>
      <vt:lpstr>Подработка, временная занятость</vt:lpstr>
      <vt:lpstr>«Соискательский» рынок труда</vt:lpstr>
      <vt:lpstr>Презентация PowerPoint</vt:lpstr>
      <vt:lpstr>Изменения неизбежны</vt:lpstr>
      <vt:lpstr>Новые подходы. ЦЗН г. Москвы</vt:lpstr>
      <vt:lpstr>Новые подходы. ЦЗН г. Москвы, трансляция вакансий</vt:lpstr>
      <vt:lpstr>Новые подходы. ЦЗН г. Пермь, Томск, ЛО </vt:lpstr>
      <vt:lpstr>Презентация PowerPoint</vt:lpstr>
      <vt:lpstr>Презентация PowerPoint</vt:lpstr>
      <vt:lpstr>Как понять, что нужно клиентам?</vt:lpstr>
      <vt:lpstr>Варианты сегментации клиентов (работодателей)</vt:lpstr>
      <vt:lpstr>Варианты сегментации клиентов СЗН (работодателей)</vt:lpstr>
      <vt:lpstr>#вместесправимся</vt:lpstr>
      <vt:lpstr>Цикл хайпа</vt:lpstr>
      <vt:lpstr>ЦЗН г. Москвы</vt:lpstr>
      <vt:lpstr>Презентация PowerPoint</vt:lpstr>
      <vt:lpstr>Дизайн-мышление</vt:lpstr>
      <vt:lpstr>Customer Development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Ашуров Александр</dc:creator>
  <cp:lastModifiedBy>Сахарова Юлия</cp:lastModifiedBy>
  <cp:revision>244</cp:revision>
  <dcterms:created xsi:type="dcterms:W3CDTF">2020-07-27T13:02:38Z</dcterms:created>
  <dcterms:modified xsi:type="dcterms:W3CDTF">2021-04-21T20:55:09Z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0x01010060301116FE6F6C44854E72524B9A4FEF</vt:lpwstr>
  </property>
</Properties>
</file>