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9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33"/>
    <p:restoredTop sz="95694"/>
  </p:normalViewPr>
  <p:slideViewPr>
    <p:cSldViewPr snapToGrid="0" snapToObjects="1" showGuides="1">
      <p:cViewPr varScale="1">
        <p:scale>
          <a:sx n="55" d="100"/>
          <a:sy n="55" d="100"/>
        </p:scale>
        <p:origin x="614" y="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571C66-CC09-354A-8874-91D7052A6B14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3D87FB-1883-A24C-A712-D129F99108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080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CF72ED-D5F9-4D4F-8379-7A9BB3D77BD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0588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FFEB96-8DA3-3F4C-958E-2B8A0BA6B8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D295184-47B4-A143-A9E2-E683C4931F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E27C03-8040-8C42-82D1-6AE552A21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CACE16-4A41-BC4B-8477-97C095CF2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F5729F-F95B-E445-BD28-3CC43FBB1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731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AC005F-809A-3D43-89A9-F75E8F8D6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112F56-21F4-5846-96A6-4B9AF5C2F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1628D5-1D81-4647-9F1F-73CF7ABC7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2BB0E1-5F9C-A646-BC9F-C81E56AC8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9C60DF-6E18-EC4D-B024-32AADCEA9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428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858041-329F-214A-8FF8-C965ED505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7D7E91-1875-E54A-BBB3-635D6748A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C410E0-8B51-834C-B58A-9030302A5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194A39-1B2E-8141-8B02-5297E5018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74856C-9A2F-114D-B775-A622BD07F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00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3C3CCD-9367-3242-B32F-619D104E6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623B14-E5F0-8041-8422-5CC7608944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037197D-4182-8B43-A682-CB32062C0C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EE725E-56EB-CB4D-881C-5A1EDDB6D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73B33E-EB45-B14D-84E9-EA8843CEA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87E7E5-F47A-0D45-8830-FB7D76A03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340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AB90E8-291E-A84D-AD22-126009039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3FF395-207D-F14C-895B-42B21FD4C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4132BF5-E693-DB4F-904E-46DD8A010C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6EA7D90-E563-A04F-85B2-E0AE22F5B7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2943F57-3CFB-5D4B-831F-086C1698FA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AEAFE3A-EF7C-BE4F-A3F0-A372617E1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E882832-345E-054B-9FB3-5D502AC17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E511F34-451B-DC41-B472-588440048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307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1E7DFA-B5FA-AB4E-9CA7-DB752F90F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BCE8565-D618-9A4A-A8D5-531F1AC09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FC3B04-AADD-C940-9C2D-6B049FE1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D920A58-6567-E247-AD15-2B4A5D684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780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AFEA46D-1493-BC4E-93F0-E947372B0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4F6EDE3-FFD1-584B-92A9-657B309D9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B042C8A-3218-FB4F-BC60-154E9C1D9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091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19D5F0-9CD3-DE4C-800E-636480514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7B0E59-F2F4-7E47-B2BE-543570923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2767602-3998-E348-8674-C81629D4E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E0DFA9-57ED-6249-95F4-429805DBB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414196-82D4-2A48-B64C-224C4C438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1C4217-F3EC-4F4C-9699-3574E51FA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560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0105D2-30C8-AD41-AEC7-579467834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79A663F-8D42-B545-8D29-AEF80F982B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6699AE-97D9-3846-B2AA-5DC6D50DA4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4E05A47-BC64-9E4B-980F-478039BDA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0A38DA-6FDE-4C4C-A6B6-5D4B4D9A5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961185-56FF-914D-8DB0-64CB2DE75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571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10C198-E969-2345-9423-A773A77A0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6BD7394-46E2-514F-91FD-B53602000F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EB79B0-C1DC-184A-BF97-7EE8AF489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35B010-22DA-E14F-B494-4EDBD8C29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8284BC-5CF1-BF47-BC7A-5ECDB0090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22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8B42998-6953-3349-9CAD-6230E7EA5F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AB9C142-FF26-234B-9A1C-E2EAD3FDC5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7B6366-44F2-8247-BF42-B23923C84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464571-DA72-964E-BAD5-04263DF8A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CDE18F-87F9-664B-B727-108FC5C8A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760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892D58-8420-6749-80BF-35D26F519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B218B9-B7A9-3643-AA58-7E4D248920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295CFF-93EE-1248-B23A-1BF111F0F9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F0BA93-F28C-D042-B407-B2706A4445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675D12-1FAA-6A4C-98E1-251352DC2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681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microsoft.com/office/2007/relationships/hdphoto" Target="../media/hdphoto1.wdp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D2B3993-714F-314C-BC57-28F7353D608E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0B0F0">
              <a:alpha val="807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999A03-876C-A04E-9BB7-54E54EB4544A}"/>
              </a:ext>
            </a:extLst>
          </p:cNvPr>
          <p:cNvSpPr txBox="1"/>
          <p:nvPr/>
        </p:nvSpPr>
        <p:spPr>
          <a:xfrm>
            <a:off x="426710" y="268485"/>
            <a:ext cx="60995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 ExtraBold" pitchFamily="2" charset="0"/>
                <a:ea typeface="+mn-ea"/>
                <a:cs typeface="+mn-cs"/>
              </a:rPr>
              <a:t>Кейс №4.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E1451D"/>
                </a:solidFill>
                <a:effectLst/>
                <a:uLnTx/>
                <a:uFillTx/>
                <a:latin typeface="Montserrat ExtraBold" pitchFamily="2" charset="0"/>
                <a:ea typeface="+mn-ea"/>
                <a:cs typeface="+mn-cs"/>
              </a:rPr>
              <a:t>Онлайн-кейс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0FCD804F-CE3E-0044-954B-D3DCA5D04E79}"/>
              </a:ext>
            </a:extLst>
          </p:cNvPr>
          <p:cNvSpPr/>
          <p:nvPr/>
        </p:nvSpPr>
        <p:spPr>
          <a:xfrm>
            <a:off x="6539380" y="1133283"/>
            <a:ext cx="5105400" cy="2517907"/>
          </a:xfrm>
          <a:prstGeom prst="roundRect">
            <a:avLst>
              <a:gd name="adj" fmla="val 7144"/>
            </a:avLst>
          </a:prstGeom>
          <a:gradFill flip="none" rotWithShape="1">
            <a:gsLst>
              <a:gs pos="0">
                <a:srgbClr val="3E93FF"/>
              </a:gs>
              <a:gs pos="100000">
                <a:srgbClr val="4E69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DFB68E77-8043-7E43-9EDB-FC05F78F484B}"/>
              </a:ext>
            </a:extLst>
          </p:cNvPr>
          <p:cNvSpPr/>
          <p:nvPr/>
        </p:nvSpPr>
        <p:spPr>
          <a:xfrm>
            <a:off x="6682831" y="853220"/>
            <a:ext cx="2409249" cy="49351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4000">
                <a:srgbClr val="E1451D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Работодатель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EA376B-AC63-6D46-AAF7-C1B4C301DAC7}"/>
              </a:ext>
            </a:extLst>
          </p:cNvPr>
          <p:cNvSpPr txBox="1"/>
          <p:nvPr/>
        </p:nvSpPr>
        <p:spPr>
          <a:xfrm>
            <a:off x="7162364" y="1463077"/>
            <a:ext cx="15592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Численность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&gt;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250 человек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BC953B-3295-C343-BF76-4000F9F681D9}"/>
              </a:ext>
            </a:extLst>
          </p:cNvPr>
          <p:cNvSpPr txBox="1"/>
          <p:nvPr/>
        </p:nvSpPr>
        <p:spPr>
          <a:xfrm>
            <a:off x="6685694" y="2113418"/>
            <a:ext cx="25126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Крупная компания, имеет сеть в регионах РФ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9BC7B6-4C77-9048-B51E-D63D859D3D28}"/>
              </a:ext>
            </a:extLst>
          </p:cNvPr>
          <p:cNvSpPr txBox="1"/>
          <p:nvPr/>
        </p:nvSpPr>
        <p:spPr>
          <a:xfrm>
            <a:off x="6685694" y="2763759"/>
            <a:ext cx="25126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Регулярно требуются водители пассажирских автобусов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D4FF52C3-53AA-0B41-BE87-F9067467E7C9}"/>
              </a:ext>
            </a:extLst>
          </p:cNvPr>
          <p:cNvSpPr/>
          <p:nvPr/>
        </p:nvSpPr>
        <p:spPr>
          <a:xfrm>
            <a:off x="6539380" y="4222254"/>
            <a:ext cx="5092316" cy="721744"/>
          </a:xfrm>
          <a:prstGeom prst="roundRect">
            <a:avLst>
              <a:gd name="adj" fmla="val 5515"/>
            </a:avLst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Работодатель с численностью более 250 человек. Крупная компания , имеющая сеть в регионах РФ. Регулярно требуются водители пассажирских автобусов</a:t>
            </a:r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162DAFFE-6D8A-0141-9F3C-1EA6FAF16641}"/>
              </a:ext>
            </a:extLst>
          </p:cNvPr>
          <p:cNvSpPr/>
          <p:nvPr/>
        </p:nvSpPr>
        <p:spPr>
          <a:xfrm>
            <a:off x="515936" y="4652063"/>
            <a:ext cx="5463140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предложите максимально эффективные решения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E6218B03-3C4E-7649-9085-8AD4E8B8AA5A}"/>
              </a:ext>
            </a:extLst>
          </p:cNvPr>
          <p:cNvSpPr/>
          <p:nvPr/>
        </p:nvSpPr>
        <p:spPr>
          <a:xfrm>
            <a:off x="515937" y="5335691"/>
            <a:ext cx="5463140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аргументируйте свою позицию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74963555-BD80-C849-B805-83CECE058757}"/>
              </a:ext>
            </a:extLst>
          </p:cNvPr>
          <p:cNvSpPr/>
          <p:nvPr/>
        </p:nvSpPr>
        <p:spPr>
          <a:xfrm>
            <a:off x="515938" y="6019319"/>
            <a:ext cx="5463140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приведите примеры из практики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819796-C169-9447-A037-FDBC16346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938" y="966218"/>
            <a:ext cx="3309613" cy="330961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0179D74-771D-7C44-96AC-06595ED013EC}"/>
              </a:ext>
            </a:extLst>
          </p:cNvPr>
          <p:cNvSpPr txBox="1"/>
          <p:nvPr/>
        </p:nvSpPr>
        <p:spPr>
          <a:xfrm>
            <a:off x="3919089" y="1055311"/>
            <a:ext cx="208337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5425" marR="0" lvl="0" indent="-2254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Отсканируйте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QR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-код</a:t>
            </a:r>
          </a:p>
          <a:p>
            <a:pPr marL="225425" marR="0" lvl="0" indent="-2254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  <a:p>
            <a:pPr marL="225425" marR="0" lvl="0" indent="-2254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Вступите в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телеграм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-чат</a:t>
            </a:r>
          </a:p>
          <a:p>
            <a:pPr marL="225425" marR="0" lvl="0" indent="-2254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  <a:p>
            <a:pPr marL="225425" marR="0" lvl="0" indent="-2254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Предложите свои варианты</a:t>
            </a:r>
          </a:p>
        </p:txBody>
      </p:sp>
      <p:pic>
        <p:nvPicPr>
          <p:cNvPr id="32" name="Рисунок 31" descr="Секундомер со сплошной заливкой">
            <a:extLst>
              <a:ext uri="{FF2B5EF4-FFF2-40B4-BE49-F238E27FC236}">
                <a16:creationId xmlns:a16="http://schemas.microsoft.com/office/drawing/2014/main" id="{098C4ACE-95C1-164B-8A4D-95D75FFFF4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35764" y="3425041"/>
            <a:ext cx="561767" cy="56176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411DF06-096B-834A-9994-9EA091B370D6}"/>
              </a:ext>
            </a:extLst>
          </p:cNvPr>
          <p:cNvSpPr txBox="1"/>
          <p:nvPr/>
        </p:nvSpPr>
        <p:spPr>
          <a:xfrm>
            <a:off x="4482984" y="3573542"/>
            <a:ext cx="1446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E1451D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20 минут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E1451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Рисунок 21" descr="Знак вопроса со сплошной заливкой">
            <a:extLst>
              <a:ext uri="{FF2B5EF4-FFF2-40B4-BE49-F238E27FC236}">
                <a16:creationId xmlns:a16="http://schemas.microsoft.com/office/drawing/2014/main" id="{ED8111FE-A1C5-4049-B679-CB876EDD47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26296" y="5377161"/>
            <a:ext cx="493975" cy="49397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271E0FC-A864-2D4D-88BA-B84BF52952F0}"/>
              </a:ext>
            </a:extLst>
          </p:cNvPr>
          <p:cNvSpPr txBox="1"/>
          <p:nvPr/>
        </p:nvSpPr>
        <p:spPr>
          <a:xfrm>
            <a:off x="7094515" y="5331760"/>
            <a:ext cx="39049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E1451D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Какие услуги и сервисы предложим</a:t>
            </a:r>
          </a:p>
        </p:txBody>
      </p:sp>
      <p:pic>
        <p:nvPicPr>
          <p:cNvPr id="4" name="Рисунок 3" descr="Изображение выглядит как человек, мужчина, костюм, стоит&#10;&#10;Автоматически созданное описание">
            <a:extLst>
              <a:ext uri="{FF2B5EF4-FFF2-40B4-BE49-F238E27FC236}">
                <a16:creationId xmlns:a16="http://schemas.microsoft.com/office/drawing/2014/main" id="{C53DB8F9-8C69-424A-BD2E-0E32B67C2DA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 l="36771" t="9167" r="15802"/>
          <a:stretch/>
        </p:blipFill>
        <p:spPr>
          <a:xfrm>
            <a:off x="9222447" y="368300"/>
            <a:ext cx="2156059" cy="328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9145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72</Words>
  <Application>Microsoft Office PowerPoint</Application>
  <PresentationFormat>Широкоэкранный</PresentationFormat>
  <Paragraphs>17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Montserrat ExtraBold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Алия Залалова</dc:creator>
  <cp:lastModifiedBy>Андрей Михайлович Жданов</cp:lastModifiedBy>
  <cp:revision>3</cp:revision>
  <dcterms:created xsi:type="dcterms:W3CDTF">2021-11-24T13:21:35Z</dcterms:created>
  <dcterms:modified xsi:type="dcterms:W3CDTF">2021-11-24T14:41:31Z</dcterms:modified>
</cp:coreProperties>
</file>